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450" y="17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F5FA6-B3E5-4E9C-8665-2D98F6B86207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8457-F46B-477B-BF57-EC974058A3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268" name="AutoShape 4" descr="data:image/jpeg;base64,/9j/4AAQSkZJRgABAQAAAQABAAD/2wCEAAkGBxQSEhQUEhQUFBUUFBcUFRgUFBgXFRUUFxcXGBUUFRcYHCggGholHBcXITEhJSkrLi4uFx8zODMsNygtLisBCgoKDg0OFxAQGiwcHBwsLCwsLCwsLCwsLCwsLCwsLCwsLCwsLCwsLCwsLCwsLCwsLCwsLCwsLCwsLCwsNy4sLP/AABEIAP0AxwMBIgACEQEDEQH/xAAbAAABBQEBAAAAAAAAAAAAAAAAAQIEBQYDB//EAFAQAAEDAgMDCAUHBwgJBQAAAAEAAgMEERIhMQVBUQYTImFxkaHwUoGxwdEUFTJCYnLhIySCorLC8RYzQ1OSk5SzB0Rjg4Sjw9LTJTRUc3T/xAAYAQADAQEAAAAAAAAAAAAAAAAAAQIDBP/EACARAQEAAgICAwEBAAAAAAAAAAABAhESMQNREyFhQSL/2gAMAwEAAhEDEQA/APcVTbf5SQ0g6ZLn2uI2WLz1nc0dZsuXKDakrXCGDm2vdGXl8t8LRfCLAauufArLDYhDc3wlxN3uc5znPcbXc45XPgLAAAABZeTycfqLxx2h1n+lGdrhamY2O9icTpH+odAeK0GweWzKgYmywuG9oa6ORh4PBe6yz0vJEOabyROudQHCw6rOz9d1BbyfiitPDDgcyZrJJGF2CRuMRyBuJ5JaLk5jIt1Opx+TL2vjHqMO12O3jdo4G1+OiksrGH6yzLNicCRlwXZuxn7j7iqnlyK4RpRM3iO9OxDiFnWbOlG/dlne3epDKaYb79tlU8t9J4z2urpVU/JpPspfk8nkp/LfQ4T2tUKqbTP+z6810bA/iPFP5L6HH9WKFXGB/EeKbzD9bi6Pk/Bw/VmhVwjl4jz1Jphk3kepHyfhcf1ZXTTKBvVc6lk3ED1LjJRzHIOsOpL5L6PjPa1+UN4pHVLRvCpnbMkOp8Uo2MeOfm10vkz9Hxiyl2iwDUes2Co6/lhFEHOe4tawXc4RSuba9spMIac8u1ShsQXu437FUbZ2PTzuMVQxz4omiRwbjuXm+dmZkNbfIX+npkpueZ8YpR/pDmkk/JBjYzbCHtxOPaWu1PAada1NHysYbCTCH3ALGYnvN7AObG0FxFzmNwudyyMnIyB2cLhTgi7G4pXOaPqudifbFvItYaZ2ubLY+yZ4MvlMcg+1G4YesWfv+Cn5Mpez4x6Ax4IBBuDmCN6FTbGfIJH845hDwCAy9g8XxOAJP0ha4vq2+8pF045cptlZplOX0k7a2IQxukMsRAAc1v0Lvdm8gadaz8NbVuLh8mcXMAc4c5Flivhz5y18ty33LWNxfSc2WNk55wa6RpcwAxPxBwaQSCLjULJXaysiLnObeN4uw4WSGwuxzTe/13AXuMJzWHmn+mmF+lfNtSqaLup3N63Swj1gmRP+cZZKScAAvme1kbQ9ri6RwY0WLThBvbU5Wurasq2Uxc6KKKQvu65AZI1x/wBpgddp4HTcbWAotm7YimeHOww8w43MszPykr7i7QbGwz3b2W0KyU9K2VtWSRt5aeSncfqvfG7xY4nwVj8o6/ELIQ1Ekou3TjmPaPHsSSVzIh+VqYIyBo+ZrSPUSnLRprzU9fs87k35V1+PnyFjG8oIHaVUbuthLx6i0FI/b0DRnO4/dhnd+ywp7o1G0NT1+KaarrWPZt+E6GocdwEDx4PaEvz+3MCKsdb0YmZ/8wJbo014rOvxulFZ1hY6PbTjf80rvWyNo/zCmu2tN9WiqTbS72N78j4J8qNNia7rCBXDisf84VO6jJ6nVBaR3Q+fZy+cKy+dA3PX86N/8r3Jbo02prh6SQVwv9Lzu1WNG06gfSoCOypv4GIX/ikbtaXfRyjsla4ey4RujTajaTfS7035zb6SxT9rOvnSVPE4HRn9pwXB3KEN/wBUrR14YLZj/wC69re9PlS1G8ftIDeLo+cW+ksK/lLTggP+UMJ9KmkPeYw4e7Rdmbap3fRqIgeDzgPc/Cf4pcqeo2Elde2B7RxxNJvwtZzbLO7P2iRUyhz8T8YubWuC0Ychp0cKbG1xuWhrgcxgcDbs6lXV0IZIJnRSEtZhe2MAvLW9JrmXIDiOlkbZHfhsS3Y0raSrnEUR6DQ8MDMcrLuJaD0Wh1zl0jYZC5Oisq1lZA3HJEMNw2/OjIuyFx4esKJsTaMbsbIcAZNiLnFnNuBe4kjDdxNr5XO62S1HKPaDJYhE3CXSvYQLgnCx4e51gdBhAvxcEaBOTLKl0zHSMDY8LnFwcCL/AEQ3I63N/wBE9SFptkR4YmhC6fHjJiyyv2q+WGQpn+jVwg9Qe8MJ7nLNbd2Vju29i05WyIcDcEHdb3rTcvG/mMxuAWAPaTpiYQ5viFwqzjJdhewkYiHtLbdV9CewlR5p1VYPMdqUUzrsdI7CCLkANce06C/UAii2c5jrx2j4c3HG0jiA9rA79YlayqogXEixF8vhkF0goBwz4j2Zrn20Z/8Ak+ZSOefJLv8Ayj3yW7A4mwVrRclmD6LQPVhHXktFRUItr58jxVzTUgA4+pOS0qz1LyYj1LW+v8bq1pdgRN+qO4W9QVs2NdWtVzBNyQ2bOjH1QPUF1bAFJwpMKvgnk4iIcPAJwhC6YUtk5iNmYOpIWdQXTD5sghPiW3ARDgE10I9EDuUhIWpcT2iupm8B3Lk+had3cB48VPASOYlwPkoqrYzXaD2fD3KhrtgxkdOMW0sQLH46rbuj7LKPJDf42CzuOlSvMqnkjCLlsYYTvZ0SOsFufn1rjTU9TD/M1MwDdGynnm2GekgNu0Hct5V0o0w6+qx35b1VPpBn0QRvu34blCmSdRTveZLxscfpc1E1uL7VjiAPYM1q+T2y2tcZHdKR1gXENvhGguABYcABrokgp7HIW4e7M3WhoYLYRn131BOvnqTC8pm2aOxCKR12NPFoPeLoXbOnOqOXEAfQVIIv+Sce4XT6k3APFrfZ+PgpPKGHHTTtH1onjwKq9ny46Smf6UEZPUSxt/FZebpeHaDJFnuv2fBSKaK2dvD2Ic0dvwUqkGWgHZcceNlzNUmJlwPgpsY82XGE8V3b5yWuCMnQNTgEgSgLeRAslslCFWiFkIQmQQhCWgEhCVCNAxKU6yQhTo3Jy52XZwXNwyWeUVEOqiv2b9LKrEGemXZ7PDerx7epV0jQD7fjdZZRcqsYzO+nba/grAunaRzLI5bmxxvwc39rotIe227I9ZvlykZci2vv4jfvVlTkgZa4T32yRj2L0smNsAOA3aITkLsYmysuCOII71meTOdE1p1ifLEf0JHBvgGrULL7CcGz10PozCYD7ErAMhwxMd3qPJN4nj2cbg+7d2jz3KXCzIaefUuMzOlp+Pngp1PHlpb1nwXLGxzL21XaMpMCLW3e1XPpNSGpwTGFPC6IzpUIQqIIQhACEIQAhCEAIQhANcEwhPeud1lkqObmqHOzze/cp5CiVLc9FlkuIYjF8vZ8FLjIs7sJ8Co7Rfry3efcusptHK47o3n9U/BTj2d6W6EjTcIXYxKskymdJtKofHI6HmoomPDWtdzofjcDdwIFsPDetas5TNw7Qqvt08Dv7LpB+8py6OO8cDw52KQyNNi3E1oc3KxHRABG/Qey1lFouIZnmpDNFz49tKcEhanJCtEiPJdEwJQFWJU9CAhaJCEIQAhCEAIQEIAQlSIBCmFPKaVGRwwqLMM/PwUshcZGrLJcR2e7v88VG2wSKSqI1FPKRxvzbtArAM8n8VyqG3jcCLh5bGex7gw+0qcZ9nanxNs0A7gAhPQupkFnnG20iONGT3Ss+PitCsrVOI2xDbfRyg9mOM+0DvSvQi+Y7P8AguwXFpzXdYYtKAOpKhKtJEmp4SBOVSFQhKhUREJUIBEJUIBEqEIASIQgEKZZOckUUyEJhC6JpU044vdYEnrJ104qJSmo5xrpObEbgAI23LmOwucXOfo7S1rZX14zrIfJYxj0nkdnQeb+Hilh2KkoQhbJCzlSz/1WE8aOYDt5yE+y60ay/Kxrm1FHJC5rZjI6Joe0uYWvacWINIOQF9dQEqcXoAxWuL+46ew9y7KBs2hELQ2+J5s6V5+lLJYBz3H2DQAADIWU5oWM7VSpwSEIVkcAlCQJQriQlQhMESoQgBCEIASJUIBEIQgEKQpSE0qKZCU2yVNAUUyOTTm9nViPrsB+8U57ENdZzRxuPYfcjHsVJQhC2SFnuUrfzigPCod/lPWhWd5WmzqN3CsiH9o4feihd704FNIzKc0LGKBKAU4hIAq0DglSBKriSoQhMESoQgBCEIAQhCAEiVIgEKY5dE1xU045JDfh3p/nVISsqogvvXKoBxwkaB7r9nNv99l270/Dp1Z+FveqxKuiEIWqQqDldpS//tp/GQBX6zvLIE/JAP8A5tOfU2QOPgEBdgpwKEoWUULoCWyFRFCVIEqqEVCEJgIQhACEIQAhCEAJEqRAIU0pxTSopwwhNeMtE+6bIclnVEbourXZgcQT3W+K4MK5VUmF0H2pCzjcOjebd7QfUVWFKrBCELVIWd5XQh7qRpvhNUy+FxaRkcNnNIIzstEqHlUc6QcauLwN/cgJdPA+OQ3c6RrxixOw4mvbYYeiAMJGeQyLTcm6luSl2a4OfnvWFul6SgU4LjC4WXUK8aVOQgIVxJUIQmAhCEAIQhACEIQAkKVIgEKQpxTSVFMxc5iuhK5Sg+Ss8lRzxcfJXAbQHPRwhjnEXc54HQi6DsLSfTIOnA9Yvyq4MT2/SAFyS1xbcaBlwdM7/oqVRANGFoAFwRb71z561OF+zs+lihCF0swqLlALz0LeNQ4/2YZHe5XqpNpZ1tKPRZNJ+qGfvoCxlUJ8w32Uud2qrwfb3Lkz7ayJ1O/z8fipICiRHIW8NFMaVpgnI4JUjSlW0QVCEJgIQhACEIQAhCEAiEqRAJdNcUpTLrOqJiXKTtXUqNUOWeVOOEzu33/FJDLk853DHHXqvx6lzkedB7fwT6Ii9jY7u8fDgol+4u9LlCQBC62JVSOGKvJ/qqWx7ZZAR4RlXaotmnFUVcn244f7tmL2yJZdHE6dV7hZ1yO62nvUitltwVYyrubWtc+rw1XJa2i2itlbv0uprCqmOQfirGCUblWFTlEkJQmByeF0SsypUiFRFQhCAEIQgBCEiAVIUJCUrQRMKcUx5WdVDHOUOV+undvT6ia2/wA/BQZJT/EZee1Y5VchJn21JPUE2jk6Tb9ouLexcXuvl77XTI39IC5GdxncX+N+pSpq2G4Qo9PLd7h9hju8vH7oQuydMEpZbZMVnVEokkwPnfaM4MF22aXA4cVyQfrW6Iy1vqHHJYhlXzdCxxyLjK6/3pXuHqzCjy3WKsO0bbnKBrX83Yuda9gLkDjYAqM6qmjF301QBrlC94HqaD7FLqqcx0ebSx2by8nN7yThLrHFfQC4NuiNclS8lKuvppCyRp5ktxCN5IlaALkwgtsTYEmO4NgSAN/NprtYU3KuIHC6QNd6MnQd2YHAFXdLtqLIhwG7+NjbuVs2ujlYLhkjXC4uA4EHPK+otbvCgycmNnv/ANXiYT/VXi8Yi1VMZ/KW/wASY9rM4tz6/j8VMirRuN/XmqdvIilb9B1QzsqZXd3OOcmv5Gi3Qq6pva6Nw7jHfxVTHJO40bKgHRdQ8LJu5JTj6FaR96G/7MjQmu5PV+6siPbA4X7bPV7zn8LWLX3S3WTZsev3zxernAO22aHbP2kPoyU7u1z2/uHrT55ei1PbWXQSssKfadh/7Xr/ACr/AAtCk5jae8Un99L/AOJHO+hqe2pxJMY4rMCj2l6dKP0pOveGDqTvkG0CP5+Bp+65/bubdHLL0NT20pcml6zTdi1/1qyH1Up98qR3Jmpd9Ot/u4A0frPclvP0f17X8lU0auHeok20G7vcqr+RtwcVZU5+iIW27PyZ96cOR1Paz5ql/wDxD2E/3eFTZlezlh9VXDe4Duv+CpKnlDAHYTIC4/VaWlx7G5nwVx/JjZ0bTihY9oFzz73SgDf/ADznABRNq7Q5uMQbLjgZNIOiWBjWRs0Mjg0WvlYAjM31sQo4z+1W1PVbZILQ2Ge7zZoMRDj1hjmg269E2h2tjcWODmua4BzXNwuab5Xa4bwCb56Erhydpqlkz+etI5uUrmnHdwBxgPcbvcLZ5ai2ostTtqjbLAZQ43jZdo6JbYG7je2I5bsVshkp0e11RnpRu3Ojc0/eBaWjuxoUXk4xjmtkIJeRgBcS4gD6rb5NGW7W2aF1eO/5Y5dp21awsAYxuOR4dgbiDRkMyXHQC6yVVsSpfSMh5oB7I8N+cbhxWOfG1+pS+W0skM0EzWyOYGPjdzYuRiLSLgbuiqeHlgHFzWx1bnNHSDKd73NvexcA02vY2vwWflt6Vgvtr008uECmcMJxNc2pDMJAIBBaQ69iVXR7IqHzRioEnNYrG8jXFpALmua76eIOa2xuT7oknKZxIAhrMVr4TTStJANibBueZF+0KTsDbUk81nRysZE10zjJG5mQDmMHT1uSTf8A2Z4LKWbXpZbGieHTRMaxzYn9Ave4ODXXOEnC7EL3sb5CwV4KG9iQAd4abjXiQL9yzmyqzC+VwH85Ic9MmDD6ziD+9XB2yOvVOXHX2Lv+JvyNHyU8VBbtsE/h58kLqNrDzkq/wX+kgQPGju/TX4LoGPtuUJu1r7tM/VfUp/znmcjl1dV/wRvEtVMDX8R5CQB/FQ/nbXI5WvlonNrnE2tf2ebJ8sf0aqYA7ilId1KIax3ok+opHVpG4+KfKDjUrp8UzA/j5yXE1/UR5zQ6u9yXKfo1XVzXrmYHrn85jLz54etc3bXF7ed2fdmlvG/09V0NK8+/Pz2pvyF+8/Dzp3Lm/bA3X99+HbdcnbZ6jbzZT/k/t2k2Zfc02NxdoNrcL6HrVXC0MqpXFrnGJrG/k2YiQWB5sBrm4+Ckv2rfT+GdtO9UkG2DFVOlma6GKctYx0rmND3Ma0XIxdG4FwDYkbtQFuD7Gztk1ZY0mduFwa8AVMjLBwB/oxY663PG5V26lmdA6ENgALMFxO42baxy5rhlqshtnaZpnWBMsdy5j4y1zQ0k2YelkRp12upFLWVLm4+YnDbXu4M+jrctDrjIaEXRsNlsOmfEA14YAAbFshcbk6EFoy60Kj2RJPK8N5qRgzJc5pYBllrmhbYXKTWkWS3ttlnOUGxJDI2ppHBk7RhcD9CZm9j7eB1C0aFsh5Xtba8zj+cU8kbg4uAIxMFrgYZTbpWN8WWtlmJ9my1DwflDYAbFxNUzO1tWMkJJtlnbtC96c0HUX7VzFMz0G/2Qsr4Yvm872cIo2NY6ofNhFgRE57zbc4xM6Wup38bq2bSPcbsp5n5ZF5bEDftJd+qtiGAaABORPDiOdZOOgqRm2lgB4vqHOPgwKRFQ1ht0aSL9F8h9WbbLSIVfHj6Tyqobs6e2dQG/chYB+viQNkSb6qY/owj2Rq3Qq4wbVHzHfWoqT2S2/ZASnYLTrNU/4iT3FWyEahKT+TMevO1X+Km/7k8cn2D+mqv8TKfa5XCEaCo+Y7aT1I/3pP7V0w7Df9WqmHqid+0xXSEagUL9i1G6qJ+9BEfY0KM7YlX/AF8DvvU+eeujgtOhLjj6PdZb5mq/Soz/ALiQa66SJjtkVnCiP6Ew/wCotYhHDH0OVYqTZ1cP6CleODZZGd18VlFrNnySRmOpoZHMNrtjlZILjRzScFiONvat+hT8WJ8q8i2TsGWlcXRU9RIb9HHHG1wG4OcHm567Zrd8nNmyjC+YOjIBtGJ5JAb734jbsaAbcTu0SETxyXYuVCEIWiX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0" name="AutoShape 6" descr="data:image/jpeg;base64,/9j/4AAQSkZJRgABAQAAAQABAAD/2wCEAAkGBxQSEhQUEhQUFBUUFBcUFRgUFBgXFRUUFxcXGBUUFRcYHCggGholHBcXITEhJSkrLi4uFx8zODMsNygtLisBCgoKDg0OFxAQGiwcHBwsLCwsLCwsLCwsLCwsLCwsLCwsLCwsLCwsLCwsLCwsLCwsLCwsLCwsLCwsLCwsNy4sLP/AABEIAP0AxwMBIgACEQEDEQH/xAAbAAABBQEBAAAAAAAAAAAAAAAAAQIEBQYDB//EAFAQAAEDAgMDCAUHBwgJBQAAAAEAAgMEERIhMQVBUQYTImFxkaHwUoGxwdEUFTJCYnLhIySCorLC8RYzQ1OSk5SzB0Rjg4Sjw9LTJTRUc3T/xAAYAQADAQEAAAAAAAAAAAAAAAAAAQIDBP/EACARAQEAAgICAwEBAAAAAAAAAAABAhESMQNREyFhQSL/2gAMAwEAAhEDEQA/APcVTbf5SQ0g6ZLn2uI2WLz1nc0dZsuXKDakrXCGDm2vdGXl8t8LRfCLAauufArLDYhDc3wlxN3uc5znPcbXc45XPgLAAAABZeTycfqLxx2h1n+lGdrhamY2O9icTpH+odAeK0GweWzKgYmywuG9oa6ORh4PBe6yz0vJEOabyROudQHCw6rOz9d1BbyfiitPDDgcyZrJJGF2CRuMRyBuJ5JaLk5jIt1Opx+TL2vjHqMO12O3jdo4G1+OiksrGH6yzLNicCRlwXZuxn7j7iqnlyK4RpRM3iO9OxDiFnWbOlG/dlne3epDKaYb79tlU8t9J4z2urpVU/JpPspfk8nkp/LfQ4T2tUKqbTP+z6810bA/iPFP5L6HH9WKFXGB/EeKbzD9bi6Pk/Bw/VmhVwjl4jz1Jphk3kepHyfhcf1ZXTTKBvVc6lk3ED1LjJRzHIOsOpL5L6PjPa1+UN4pHVLRvCpnbMkOp8Uo2MeOfm10vkz9Hxiyl2iwDUes2Co6/lhFEHOe4tawXc4RSuba9spMIac8u1ShsQXu437FUbZ2PTzuMVQxz4omiRwbjuXm+dmZkNbfIX+npkpueZ8YpR/pDmkk/JBjYzbCHtxOPaWu1PAada1NHysYbCTCH3ALGYnvN7AObG0FxFzmNwudyyMnIyB2cLhTgi7G4pXOaPqudifbFvItYaZ2ubLY+yZ4MvlMcg+1G4YesWfv+Cn5Mpez4x6Ax4IBBuDmCN6FTbGfIJH845hDwCAy9g8XxOAJP0ha4vq2+8pF045cptlZplOX0k7a2IQxukMsRAAc1v0Lvdm8gadaz8NbVuLh8mcXMAc4c5Flivhz5y18ty33LWNxfSc2WNk55wa6RpcwAxPxBwaQSCLjULJXaysiLnObeN4uw4WSGwuxzTe/13AXuMJzWHmn+mmF+lfNtSqaLup3N63Swj1gmRP+cZZKScAAvme1kbQ9ri6RwY0WLThBvbU5Wurasq2Uxc6KKKQvu65AZI1x/wBpgddp4HTcbWAotm7YimeHOww8w43MszPykr7i7QbGwz3b2W0KyU9K2VtWSRt5aeSncfqvfG7xY4nwVj8o6/ELIQ1Ekou3TjmPaPHsSSVzIh+VqYIyBo+ZrSPUSnLRprzU9fs87k35V1+PnyFjG8oIHaVUbuthLx6i0FI/b0DRnO4/dhnd+ywp7o1G0NT1+KaarrWPZt+E6GocdwEDx4PaEvz+3MCKsdb0YmZ/8wJbo014rOvxulFZ1hY6PbTjf80rvWyNo/zCmu2tN9WiqTbS72N78j4J8qNNia7rCBXDisf84VO6jJ6nVBaR3Q+fZy+cKy+dA3PX86N/8r3Jbo02prh6SQVwv9Lzu1WNG06gfSoCOypv4GIX/ikbtaXfRyjsla4ey4RujTajaTfS7035zb6SxT9rOvnSVPE4HRn9pwXB3KEN/wBUrR14YLZj/wC69re9PlS1G8ftIDeLo+cW+ksK/lLTggP+UMJ9KmkPeYw4e7Rdmbap3fRqIgeDzgPc/Cf4pcqeo2Elde2B7RxxNJvwtZzbLO7P2iRUyhz8T8YubWuC0Ychp0cKbG1xuWhrgcxgcDbs6lXV0IZIJnRSEtZhe2MAvLW9JrmXIDiOlkbZHfhsS3Y0raSrnEUR6DQ8MDMcrLuJaD0Wh1zl0jYZC5Oisq1lZA3HJEMNw2/OjIuyFx4esKJsTaMbsbIcAZNiLnFnNuBe4kjDdxNr5XO62S1HKPaDJYhE3CXSvYQLgnCx4e51gdBhAvxcEaBOTLKl0zHSMDY8LnFwcCL/AEQ3I63N/wBE9SFptkR4YmhC6fHjJiyyv2q+WGQpn+jVwg9Qe8MJ7nLNbd2Vju29i05WyIcDcEHdb3rTcvG/mMxuAWAPaTpiYQ5viFwqzjJdhewkYiHtLbdV9CewlR5p1VYPMdqUUzrsdI7CCLkANce06C/UAii2c5jrx2j4c3HG0jiA9rA79YlayqogXEixF8vhkF0goBwz4j2Zrn20Z/8Ak+ZSOefJLv8Ayj3yW7A4mwVrRclmD6LQPVhHXktFRUItr58jxVzTUgA4+pOS0qz1LyYj1LW+v8bq1pdgRN+qO4W9QVs2NdWtVzBNyQ2bOjH1QPUF1bAFJwpMKvgnk4iIcPAJwhC6YUtk5iNmYOpIWdQXTD5sghPiW3ARDgE10I9EDuUhIWpcT2iupm8B3Lk+had3cB48VPASOYlwPkoqrYzXaD2fD3KhrtgxkdOMW0sQLH46rbuj7LKPJDf42CzuOlSvMqnkjCLlsYYTvZ0SOsFufn1rjTU9TD/M1MwDdGynnm2GekgNu0Hct5V0o0w6+qx35b1VPpBn0QRvu34blCmSdRTveZLxscfpc1E1uL7VjiAPYM1q+T2y2tcZHdKR1gXENvhGguABYcABrokgp7HIW4e7M3WhoYLYRn131BOvnqTC8pm2aOxCKR12NPFoPeLoXbOnOqOXEAfQVIIv+Sce4XT6k3APFrfZ+PgpPKGHHTTtH1onjwKq9ny46Smf6UEZPUSxt/FZebpeHaDJFnuv2fBSKaK2dvD2Ic0dvwUqkGWgHZcceNlzNUmJlwPgpsY82XGE8V3b5yWuCMnQNTgEgSgLeRAslslCFWiFkIQmQQhCWgEhCVCNAxKU6yQhTo3Jy52XZwXNwyWeUVEOqiv2b9LKrEGemXZ7PDerx7epV0jQD7fjdZZRcqsYzO+nba/grAunaRzLI5bmxxvwc39rotIe227I9ZvlykZci2vv4jfvVlTkgZa4T32yRj2L0smNsAOA3aITkLsYmysuCOII71meTOdE1p1ifLEf0JHBvgGrULL7CcGz10PozCYD7ErAMhwxMd3qPJN4nj2cbg+7d2jz3KXCzIaefUuMzOlp+Pngp1PHlpb1nwXLGxzL21XaMpMCLW3e1XPpNSGpwTGFPC6IzpUIQqIIQhACEIQAhCEAIQhANcEwhPeud1lkqObmqHOzze/cp5CiVLc9FlkuIYjF8vZ8FLjIs7sJ8Co7Rfry3efcusptHK47o3n9U/BTj2d6W6EjTcIXYxKskymdJtKofHI6HmoomPDWtdzofjcDdwIFsPDetas5TNw7Qqvt08Dv7LpB+8py6OO8cDw52KQyNNi3E1oc3KxHRABG/Qey1lFouIZnmpDNFz49tKcEhanJCtEiPJdEwJQFWJU9CAhaJCEIQAhCEAIQEIAQlSIBCmFPKaVGRwwqLMM/PwUshcZGrLJcR2e7v88VG2wSKSqI1FPKRxvzbtArAM8n8VyqG3jcCLh5bGex7gw+0qcZ9nanxNs0A7gAhPQupkFnnG20iONGT3Ss+PitCsrVOI2xDbfRyg9mOM+0DvSvQi+Y7P8AguwXFpzXdYYtKAOpKhKtJEmp4SBOVSFQhKhUREJUIBEJUIBEqEIASIQgEKZZOckUUyEJhC6JpU044vdYEnrJ104qJSmo5xrpObEbgAI23LmOwucXOfo7S1rZX14zrIfJYxj0nkdnQeb+Hilh2KkoQhbJCzlSz/1WE8aOYDt5yE+y60ay/Kxrm1FHJC5rZjI6Joe0uYWvacWINIOQF9dQEqcXoAxWuL+46ew9y7KBs2hELQ2+J5s6V5+lLJYBz3H2DQAADIWU5oWM7VSpwSEIVkcAlCQJQriQlQhMESoQgBCEIASJUIBEIQgEKQpSE0qKZCU2yVNAUUyOTTm9nViPrsB+8U57ENdZzRxuPYfcjHsVJQhC2SFnuUrfzigPCod/lPWhWd5WmzqN3CsiH9o4feihd704FNIzKc0LGKBKAU4hIAq0DglSBKriSoQhMESoQgBCEIAQhCAEiVIgEKY5dE1xU045JDfh3p/nVISsqogvvXKoBxwkaB7r9nNv99l270/Dp1Z+FveqxKuiEIWqQqDldpS//tp/GQBX6zvLIE/JAP8A5tOfU2QOPgEBdgpwKEoWUULoCWyFRFCVIEqqEVCEJgIQhACEIQAhCEAJEqRAIU0pxTSopwwhNeMtE+6bIclnVEbourXZgcQT3W+K4MK5VUmF0H2pCzjcOjebd7QfUVWFKrBCELVIWd5XQh7qRpvhNUy+FxaRkcNnNIIzstEqHlUc6QcauLwN/cgJdPA+OQ3c6RrxixOw4mvbYYeiAMJGeQyLTcm6luSl2a4OfnvWFul6SgU4LjC4WXUK8aVOQgIVxJUIQmAhCEAIQhACEIQAkKVIgEKQpxTSVFMxc5iuhK5Sg+Ss8lRzxcfJXAbQHPRwhjnEXc54HQi6DsLSfTIOnA9Yvyq4MT2/SAFyS1xbcaBlwdM7/oqVRANGFoAFwRb71z561OF+zs+lihCF0swqLlALz0LeNQ4/2YZHe5XqpNpZ1tKPRZNJ+qGfvoCxlUJ8w32Uud2qrwfb3Lkz7ayJ1O/z8fipICiRHIW8NFMaVpgnI4JUjSlW0QVCEJgIQhACEIQAhCEAiEqRAJdNcUpTLrOqJiXKTtXUqNUOWeVOOEzu33/FJDLk853DHHXqvx6lzkedB7fwT6Ii9jY7u8fDgol+4u9LlCQBC62JVSOGKvJ/qqWx7ZZAR4RlXaotmnFUVcn244f7tmL2yJZdHE6dV7hZ1yO62nvUitltwVYyrubWtc+rw1XJa2i2itlbv0uprCqmOQfirGCUblWFTlEkJQmByeF0SsypUiFRFQhCAEIQgBCEiAVIUJCUrQRMKcUx5WdVDHOUOV+undvT6ia2/wA/BQZJT/EZee1Y5VchJn21JPUE2jk6Tb9ouLexcXuvl77XTI39IC5GdxncX+N+pSpq2G4Qo9PLd7h9hju8vH7oQuydMEpZbZMVnVEokkwPnfaM4MF22aXA4cVyQfrW6Iy1vqHHJYhlXzdCxxyLjK6/3pXuHqzCjy3WKsO0bbnKBrX83Yuda9gLkDjYAqM6qmjF301QBrlC94HqaD7FLqqcx0ebSx2by8nN7yThLrHFfQC4NuiNclS8lKuvppCyRp5ktxCN5IlaALkwgtsTYEmO4NgSAN/NprtYU3KuIHC6QNd6MnQd2YHAFXdLtqLIhwG7+NjbuVs2ujlYLhkjXC4uA4EHPK+otbvCgycmNnv/ANXiYT/VXi8Yi1VMZ/KW/wASY9rM4tz6/j8VMirRuN/XmqdvIilb9B1QzsqZXd3OOcmv5Gi3Qq6pva6Nw7jHfxVTHJO40bKgHRdQ8LJu5JTj6FaR96G/7MjQmu5PV+6siPbA4X7bPV7zn8LWLX3S3WTZsev3zxernAO22aHbP2kPoyU7u1z2/uHrT55ei1PbWXQSssKfadh/7Xr/ACr/AAtCk5jae8Un99L/AOJHO+hqe2pxJMY4rMCj2l6dKP0pOveGDqTvkG0CP5+Bp+65/bubdHLL0NT20pcml6zTdi1/1qyH1Up98qR3Jmpd9Ot/u4A0frPclvP0f17X8lU0auHeok20G7vcqr+RtwcVZU5+iIW27PyZ96cOR1Paz5ql/wDxD2E/3eFTZlezlh9VXDe4Duv+CpKnlDAHYTIC4/VaWlx7G5nwVx/JjZ0bTihY9oFzz73SgDf/ADznABRNq7Q5uMQbLjgZNIOiWBjWRs0Mjg0WvlYAjM31sQo4z+1W1PVbZILQ2Ge7zZoMRDj1hjmg269E2h2tjcWODmua4BzXNwuab5Xa4bwCb56Erhydpqlkz+etI5uUrmnHdwBxgPcbvcLZ5ai2ostTtqjbLAZQ43jZdo6JbYG7je2I5bsVshkp0e11RnpRu3Ojc0/eBaWjuxoUXk4xjmtkIJeRgBcS4gD6rb5NGW7W2aF1eO/5Y5dp21awsAYxuOR4dgbiDRkMyXHQC6yVVsSpfSMh5oB7I8N+cbhxWOfG1+pS+W0skM0EzWyOYGPjdzYuRiLSLgbuiqeHlgHFzWx1bnNHSDKd73NvexcA02vY2vwWflt6Vgvtr008uECmcMJxNc2pDMJAIBBaQ69iVXR7IqHzRioEnNYrG8jXFpALmua76eIOa2xuT7oknKZxIAhrMVr4TTStJANibBueZF+0KTsDbUk81nRysZE10zjJG5mQDmMHT1uSTf8A2Z4LKWbXpZbGieHTRMaxzYn9Ave4ODXXOEnC7EL3sb5CwV4KG9iQAd4abjXiQL9yzmyqzC+VwH85Ic9MmDD6ziD+9XB2yOvVOXHX2Lv+JvyNHyU8VBbtsE/h58kLqNrDzkq/wX+kgQPGju/TX4LoGPtuUJu1r7tM/VfUp/znmcjl1dV/wRvEtVMDX8R5CQB/FQ/nbXI5WvlonNrnE2tf2ebJ8sf0aqYA7ilId1KIax3ok+opHVpG4+KfKDjUrp8UzA/j5yXE1/UR5zQ6u9yXKfo1XVzXrmYHrn85jLz54etc3bXF7ed2fdmlvG/09V0NK8+/Pz2pvyF+8/Dzp3Lm/bA3X99+HbdcnbZ6jbzZT/k/t2k2Zfc02NxdoNrcL6HrVXC0MqpXFrnGJrG/k2YiQWB5sBrm4+Ckv2rfT+GdtO9UkG2DFVOlma6GKctYx0rmND3Ma0XIxdG4FwDYkbtQFuD7Gztk1ZY0mduFwa8AVMjLBwB/oxY663PG5V26lmdA6ENgALMFxO42baxy5rhlqshtnaZpnWBMsdy5j4y1zQ0k2YelkRp12upFLWVLm4+YnDbXu4M+jrctDrjIaEXRsNlsOmfEA14YAAbFshcbk6EFoy60Kj2RJPK8N5qRgzJc5pYBllrmhbYXKTWkWS3ttlnOUGxJDI2ppHBk7RhcD9CZm9j7eB1C0aFsh5Xtba8zj+cU8kbg4uAIxMFrgYZTbpWN8WWtlmJ9my1DwflDYAbFxNUzO1tWMkJJtlnbtC96c0HUX7VzFMz0G/2Qsr4Yvm872cIo2NY6ofNhFgRE57zbc4xM6Wup38bq2bSPcbsp5n5ZF5bEDftJd+qtiGAaABORPDiOdZOOgqRm2lgB4vqHOPgwKRFQ1ht0aSL9F8h9WbbLSIVfHj6Tyqobs6e2dQG/chYB+viQNkSb6qY/owj2Rq3Qq4wbVHzHfWoqT2S2/ZASnYLTrNU/4iT3FWyEahKT+TMevO1X+Km/7k8cn2D+mqv8TKfa5XCEaCo+Y7aT1I/3pP7V0w7Df9WqmHqid+0xXSEagUL9i1G6qJ+9BEfY0KM7YlX/AF8DvvU+eeujgtOhLjj6PdZb5mq/Soz/ALiQa66SJjtkVnCiP6Ew/wCotYhHDH0OVYqTZ1cP6CleODZZGd18VlFrNnySRmOpoZHMNrtjlZILjRzScFiONvat+hT8WJ8q8i2TsGWlcXRU9RIb9HHHG1wG4OcHm567Zrd8nNmyjC+YOjIBtGJ5JAb734jbsaAbcTu0SETxyXYuVCEIWiX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2" name="AutoShape 8" descr="data:image/jpeg;base64,/9j/4AAQSkZJRgABAQAAAQABAAD/2wCEAAkGBxQSEhQUEhQUFBUUFBcUFRgUFBgXFRUUFxcXGBUUFRcYHCggGholHBcXITEhJSkrLi4uFx8zODMsNygtLisBCgoKDg0OFxAQGiwcHBwsLCwsLCwsLCwsLCwsLCwsLCwsLCwsLCwsLCwsLCwsLCwsLCwsLCwsLCwsLCwsNy4sLP/AABEIAP0AxwMBIgACEQEDEQH/xAAbAAABBQEBAAAAAAAAAAAAAAAAAQIEBQYDB//EAFAQAAEDAgMDCAUHBwgJBQAAAAEAAgMEERIhMQVBUQYTImFxkaHwUoGxwdEUFTJCYnLhIySCorLC8RYzQ1OSk5SzB0Rjg4Sjw9LTJTRUc3T/xAAYAQADAQEAAAAAAAAAAAAAAAAAAQIDBP/EACARAQEAAgICAwEBAAAAAAAAAAABAhESMQNREyFhQSL/2gAMAwEAAhEDEQA/APcVTbf5SQ0g6ZLn2uI2WLz1nc0dZsuXKDakrXCGDm2vdGXl8t8LRfCLAauufArLDYhDc3wlxN3uc5znPcbXc45XPgLAAAABZeTycfqLxx2h1n+lGdrhamY2O9icTpH+odAeK0GweWzKgYmywuG9oa6ORh4PBe6yz0vJEOabyROudQHCw6rOz9d1BbyfiitPDDgcyZrJJGF2CRuMRyBuJ5JaLk5jIt1Opx+TL2vjHqMO12O3jdo4G1+OiksrGH6yzLNicCRlwXZuxn7j7iqnlyK4RpRM3iO9OxDiFnWbOlG/dlne3epDKaYb79tlU8t9J4z2urpVU/JpPspfk8nkp/LfQ4T2tUKqbTP+z6810bA/iPFP5L6HH9WKFXGB/EeKbzD9bi6Pk/Bw/VmhVwjl4jz1Jphk3kepHyfhcf1ZXTTKBvVc6lk3ED1LjJRzHIOsOpL5L6PjPa1+UN4pHVLRvCpnbMkOp8Uo2MeOfm10vkz9Hxiyl2iwDUes2Co6/lhFEHOe4tawXc4RSuba9spMIac8u1ShsQXu437FUbZ2PTzuMVQxz4omiRwbjuXm+dmZkNbfIX+npkpueZ8YpR/pDmkk/JBjYzbCHtxOPaWu1PAada1NHysYbCTCH3ALGYnvN7AObG0FxFzmNwudyyMnIyB2cLhTgi7G4pXOaPqudifbFvItYaZ2ubLY+yZ4MvlMcg+1G4YesWfv+Cn5Mpez4x6Ax4IBBuDmCN6FTbGfIJH845hDwCAy9g8XxOAJP0ha4vq2+8pF045cptlZplOX0k7a2IQxukMsRAAc1v0Lvdm8gadaz8NbVuLh8mcXMAc4c5Flivhz5y18ty33LWNxfSc2WNk55wa6RpcwAxPxBwaQSCLjULJXaysiLnObeN4uw4WSGwuxzTe/13AXuMJzWHmn+mmF+lfNtSqaLup3N63Swj1gmRP+cZZKScAAvme1kbQ9ri6RwY0WLThBvbU5Wurasq2Uxc6KKKQvu65AZI1x/wBpgddp4HTcbWAotm7YimeHOww8w43MszPykr7i7QbGwz3b2W0KyU9K2VtWSRt5aeSncfqvfG7xY4nwVj8o6/ELIQ1Ekou3TjmPaPHsSSVzIh+VqYIyBo+ZrSPUSnLRprzU9fs87k35V1+PnyFjG8oIHaVUbuthLx6i0FI/b0DRnO4/dhnd+ywp7o1G0NT1+KaarrWPZt+E6GocdwEDx4PaEvz+3MCKsdb0YmZ/8wJbo014rOvxulFZ1hY6PbTjf80rvWyNo/zCmu2tN9WiqTbS72N78j4J8qNNia7rCBXDisf84VO6jJ6nVBaR3Q+fZy+cKy+dA3PX86N/8r3Jbo02prh6SQVwv9Lzu1WNG06gfSoCOypv4GIX/ikbtaXfRyjsla4ey4RujTajaTfS7035zb6SxT9rOvnSVPE4HRn9pwXB3KEN/wBUrR14YLZj/wC69re9PlS1G8ftIDeLo+cW+ksK/lLTggP+UMJ9KmkPeYw4e7Rdmbap3fRqIgeDzgPc/Cf4pcqeo2Elde2B7RxxNJvwtZzbLO7P2iRUyhz8T8YubWuC0Ychp0cKbG1xuWhrgcxgcDbs6lXV0IZIJnRSEtZhe2MAvLW9JrmXIDiOlkbZHfhsS3Y0raSrnEUR6DQ8MDMcrLuJaD0Wh1zl0jYZC5Oisq1lZA3HJEMNw2/OjIuyFx4esKJsTaMbsbIcAZNiLnFnNuBe4kjDdxNr5XO62S1HKPaDJYhE3CXSvYQLgnCx4e51gdBhAvxcEaBOTLKl0zHSMDY8LnFwcCL/AEQ3I63N/wBE9SFptkR4YmhC6fHjJiyyv2q+WGQpn+jVwg9Qe8MJ7nLNbd2Vju29i05WyIcDcEHdb3rTcvG/mMxuAWAPaTpiYQ5viFwqzjJdhewkYiHtLbdV9CewlR5p1VYPMdqUUzrsdI7CCLkANce06C/UAii2c5jrx2j4c3HG0jiA9rA79YlayqogXEixF8vhkF0goBwz4j2Zrn20Z/8Ak+ZSOefJLv8Ayj3yW7A4mwVrRclmD6LQPVhHXktFRUItr58jxVzTUgA4+pOS0qz1LyYj1LW+v8bq1pdgRN+qO4W9QVs2NdWtVzBNyQ2bOjH1QPUF1bAFJwpMKvgnk4iIcPAJwhC6YUtk5iNmYOpIWdQXTD5sghPiW3ARDgE10I9EDuUhIWpcT2iupm8B3Lk+had3cB48VPASOYlwPkoqrYzXaD2fD3KhrtgxkdOMW0sQLH46rbuj7LKPJDf42CzuOlSvMqnkjCLlsYYTvZ0SOsFufn1rjTU9TD/M1MwDdGynnm2GekgNu0Hct5V0o0w6+qx35b1VPpBn0QRvu34blCmSdRTveZLxscfpc1E1uL7VjiAPYM1q+T2y2tcZHdKR1gXENvhGguABYcABrokgp7HIW4e7M3WhoYLYRn131BOvnqTC8pm2aOxCKR12NPFoPeLoXbOnOqOXEAfQVIIv+Sce4XT6k3APFrfZ+PgpPKGHHTTtH1onjwKq9ny46Smf6UEZPUSxt/FZebpeHaDJFnuv2fBSKaK2dvD2Ic0dvwUqkGWgHZcceNlzNUmJlwPgpsY82XGE8V3b5yWuCMnQNTgEgSgLeRAslslCFWiFkIQmQQhCWgEhCVCNAxKU6yQhTo3Jy52XZwXNwyWeUVEOqiv2b9LKrEGemXZ7PDerx7epV0jQD7fjdZZRcqsYzO+nba/grAunaRzLI5bmxxvwc39rotIe227I9ZvlykZci2vv4jfvVlTkgZa4T32yRj2L0smNsAOA3aITkLsYmysuCOII71meTOdE1p1ifLEf0JHBvgGrULL7CcGz10PozCYD7ErAMhwxMd3qPJN4nj2cbg+7d2jz3KXCzIaefUuMzOlp+Pngp1PHlpb1nwXLGxzL21XaMpMCLW3e1XPpNSGpwTGFPC6IzpUIQqIIQhACEIQAhCEAIQhANcEwhPeud1lkqObmqHOzze/cp5CiVLc9FlkuIYjF8vZ8FLjIs7sJ8Co7Rfry3efcusptHK47o3n9U/BTj2d6W6EjTcIXYxKskymdJtKofHI6HmoomPDWtdzofjcDdwIFsPDetas5TNw7Qqvt08Dv7LpB+8py6OO8cDw52KQyNNi3E1oc3KxHRABG/Qey1lFouIZnmpDNFz49tKcEhanJCtEiPJdEwJQFWJU9CAhaJCEIQAhCEAIQEIAQlSIBCmFPKaVGRwwqLMM/PwUshcZGrLJcR2e7v88VG2wSKSqI1FPKRxvzbtArAM8n8VyqG3jcCLh5bGex7gw+0qcZ9nanxNs0A7gAhPQupkFnnG20iONGT3Ss+PitCsrVOI2xDbfRyg9mOM+0DvSvQi+Y7P8AguwXFpzXdYYtKAOpKhKtJEmp4SBOVSFQhKhUREJUIBEJUIBEqEIASIQgEKZZOckUUyEJhC6JpU044vdYEnrJ104qJSmo5xrpObEbgAI23LmOwucXOfo7S1rZX14zrIfJYxj0nkdnQeb+Hilh2KkoQhbJCzlSz/1WE8aOYDt5yE+y60ay/Kxrm1FHJC5rZjI6Joe0uYWvacWINIOQF9dQEqcXoAxWuL+46ew9y7KBs2hELQ2+J5s6V5+lLJYBz3H2DQAADIWU5oWM7VSpwSEIVkcAlCQJQriQlQhMESoQgBCEIASJUIBEIQgEKQpSE0qKZCU2yVNAUUyOTTm9nViPrsB+8U57ENdZzRxuPYfcjHsVJQhC2SFnuUrfzigPCod/lPWhWd5WmzqN3CsiH9o4feihd704FNIzKc0LGKBKAU4hIAq0DglSBKriSoQhMESoQgBCEIAQhCAEiVIgEKY5dE1xU045JDfh3p/nVISsqogvvXKoBxwkaB7r9nNv99l270/Dp1Z+FveqxKuiEIWqQqDldpS//tp/GQBX6zvLIE/JAP8A5tOfU2QOPgEBdgpwKEoWUULoCWyFRFCVIEqqEVCEJgIQhACEIQAhCEAJEqRAIU0pxTSopwwhNeMtE+6bIclnVEbourXZgcQT3W+K4MK5VUmF0H2pCzjcOjebd7QfUVWFKrBCELVIWd5XQh7qRpvhNUy+FxaRkcNnNIIzstEqHlUc6QcauLwN/cgJdPA+OQ3c6RrxixOw4mvbYYeiAMJGeQyLTcm6luSl2a4OfnvWFul6SgU4LjC4WXUK8aVOQgIVxJUIQmAhCEAIQhACEIQAkKVIgEKQpxTSVFMxc5iuhK5Sg+Ss8lRzxcfJXAbQHPRwhjnEXc54HQi6DsLSfTIOnA9Yvyq4MT2/SAFyS1xbcaBlwdM7/oqVRANGFoAFwRb71z561OF+zs+lihCF0swqLlALz0LeNQ4/2YZHe5XqpNpZ1tKPRZNJ+qGfvoCxlUJ8w32Uud2qrwfb3Lkz7ayJ1O/z8fipICiRHIW8NFMaVpgnI4JUjSlW0QVCEJgIQhACEIQAhCEAiEqRAJdNcUpTLrOqJiXKTtXUqNUOWeVOOEzu33/FJDLk853DHHXqvx6lzkedB7fwT6Ii9jY7u8fDgol+4u9LlCQBC62JVSOGKvJ/qqWx7ZZAR4RlXaotmnFUVcn244f7tmL2yJZdHE6dV7hZ1yO62nvUitltwVYyrubWtc+rw1XJa2i2itlbv0uprCqmOQfirGCUblWFTlEkJQmByeF0SsypUiFRFQhCAEIQgBCEiAVIUJCUrQRMKcUx5WdVDHOUOV+undvT6ia2/wA/BQZJT/EZee1Y5VchJn21JPUE2jk6Tb9ouLexcXuvl77XTI39IC5GdxncX+N+pSpq2G4Qo9PLd7h9hju8vH7oQuydMEpZbZMVnVEokkwPnfaM4MF22aXA4cVyQfrW6Iy1vqHHJYhlXzdCxxyLjK6/3pXuHqzCjy3WKsO0bbnKBrX83Yuda9gLkDjYAqM6qmjF301QBrlC94HqaD7FLqqcx0ebSx2by8nN7yThLrHFfQC4NuiNclS8lKuvppCyRp5ktxCN5IlaALkwgtsTYEmO4NgSAN/NprtYU3KuIHC6QNd6MnQd2YHAFXdLtqLIhwG7+NjbuVs2ujlYLhkjXC4uA4EHPK+otbvCgycmNnv/ANXiYT/VXi8Yi1VMZ/KW/wASY9rM4tz6/j8VMirRuN/XmqdvIilb9B1QzsqZXd3OOcmv5Gi3Qq6pva6Nw7jHfxVTHJO40bKgHRdQ8LJu5JTj6FaR96G/7MjQmu5PV+6siPbA4X7bPV7zn8LWLX3S3WTZsev3zxernAO22aHbP2kPoyU7u1z2/uHrT55ei1PbWXQSssKfadh/7Xr/ACr/AAtCk5jae8Un99L/AOJHO+hqe2pxJMY4rMCj2l6dKP0pOveGDqTvkG0CP5+Bp+65/bubdHLL0NT20pcml6zTdi1/1qyH1Up98qR3Jmpd9Ot/u4A0frPclvP0f17X8lU0auHeok20G7vcqr+RtwcVZU5+iIW27PyZ96cOR1Paz5ql/wDxD2E/3eFTZlezlh9VXDe4Duv+CpKnlDAHYTIC4/VaWlx7G5nwVx/JjZ0bTihY9oFzz73SgDf/ADznABRNq7Q5uMQbLjgZNIOiWBjWRs0Mjg0WvlYAjM31sQo4z+1W1PVbZILQ2Ge7zZoMRDj1hjmg269E2h2tjcWODmua4BzXNwuab5Xa4bwCb56Erhydpqlkz+etI5uUrmnHdwBxgPcbvcLZ5ai2ostTtqjbLAZQ43jZdo6JbYG7je2I5bsVshkp0e11RnpRu3Ojc0/eBaWjuxoUXk4xjmtkIJeRgBcS4gD6rb5NGW7W2aF1eO/5Y5dp21awsAYxuOR4dgbiDRkMyXHQC6yVVsSpfSMh5oB7I8N+cbhxWOfG1+pS+W0skM0EzWyOYGPjdzYuRiLSLgbuiqeHlgHFzWx1bnNHSDKd73NvexcA02vY2vwWflt6Vgvtr008uECmcMJxNc2pDMJAIBBaQ69iVXR7IqHzRioEnNYrG8jXFpALmua76eIOa2xuT7oknKZxIAhrMVr4TTStJANibBueZF+0KTsDbUk81nRysZE10zjJG5mQDmMHT1uSTf8A2Z4LKWbXpZbGieHTRMaxzYn9Ave4ODXXOEnC7EL3sb5CwV4KG9iQAd4abjXiQL9yzmyqzC+VwH85Ic9MmDD6ziD+9XB2yOvVOXHX2Lv+JvyNHyU8VBbtsE/h58kLqNrDzkq/wX+kgQPGju/TX4LoGPtuUJu1r7tM/VfUp/znmcjl1dV/wRvEtVMDX8R5CQB/FQ/nbXI5WvlonNrnE2tf2ebJ8sf0aqYA7ilId1KIax3ok+opHVpG4+KfKDjUrp8UzA/j5yXE1/UR5zQ6u9yXKfo1XVzXrmYHrn85jLz54etc3bXF7ed2fdmlvG/09V0NK8+/Pz2pvyF+8/Dzp3Lm/bA3X99+HbdcnbZ6jbzZT/k/t2k2Zfc02NxdoNrcL6HrVXC0MqpXFrnGJrG/k2YiQWB5sBrm4+Ckv2rfT+GdtO9UkG2DFVOlma6GKctYx0rmND3Ma0XIxdG4FwDYkbtQFuD7Gztk1ZY0mduFwa8AVMjLBwB/oxY663PG5V26lmdA6ENgALMFxO42baxy5rhlqshtnaZpnWBMsdy5j4y1zQ0k2YelkRp12upFLWVLm4+YnDbXu4M+jrctDrjIaEXRsNlsOmfEA14YAAbFshcbk6EFoy60Kj2RJPK8N5qRgzJc5pYBllrmhbYXKTWkWS3ttlnOUGxJDI2ppHBk7RhcD9CZm9j7eB1C0aFsh5Xtba8zj+cU8kbg4uAIxMFrgYZTbpWN8WWtlmJ9my1DwflDYAbFxNUzO1tWMkJJtlnbtC96c0HUX7VzFMz0G/2Qsr4Yvm872cIo2NY6ofNhFgRE57zbc4xM6Wup38bq2bSPcbsp5n5ZF5bEDftJd+qtiGAaABORPDiOdZOOgqRm2lgB4vqHOPgwKRFQ1ht0aSL9F8h9WbbLSIVfHj6Tyqobs6e2dQG/chYB+viQNkSb6qY/owj2Rq3Qq4wbVHzHfWoqT2S2/ZASnYLTrNU/4iT3FWyEahKT+TMevO1X+Km/7k8cn2D+mqv8TKfa5XCEaCo+Y7aT1I/3pP7V0w7Df9WqmHqid+0xXSEagUL9i1G6qJ+9BEfY0KM7YlX/AF8DvvU+eeujgtOhLjj6PdZb5mq/Soz/ALiQa66SJjtkVnCiP6Ew/wCotYhHDH0OVYqTZ1cP6CleODZZGd18VlFrNnySRmOpoZHMNrtjlZILjRzScFiONvat+hT8WJ8q8i2TsGWlcXRU9RIb9HHHG1wG4OcHm567Zrd8nNmyjC+YOjIBtGJ5JAb734jbsaAbcTu0SETxyXYuVCEIWiX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4" name="AutoShape 10" descr="data:image/jpeg;base64,/9j/4AAQSkZJRgABAQAAAQABAAD/2wCEAAkGBxQSEhQUEhQUFBUUFBcUFRgUFBgXFRUUFxcXGBUUFRcYHCggGholHBcXITEhJSkrLi4uFx8zODMsNygtLisBCgoKDg0OFxAQGiwcHBwsLCwsLCwsLCwsLCwsLCwsLCwsLCwsLCwsLCwsLCwsLCwsLCwsLCwsLCwsLCwsNy4sLP/AABEIAP0AxwMBIgACEQEDEQH/xAAbAAABBQEBAAAAAAAAAAAAAAAAAQIEBQYDB//EAFAQAAEDAgMDCAUHBwgJBQAAAAEAAgMEERIhMQVBUQYTImFxkaHwUoGxwdEUFTJCYnLhIySCorLC8RYzQ1OSk5SzB0Rjg4Sjw9LTJTRUc3T/xAAYAQADAQEAAAAAAAAAAAAAAAAAAQIDBP/EACARAQEAAgICAwEBAAAAAAAAAAABAhESMQNREyFhQSL/2gAMAwEAAhEDEQA/APcVTbf5SQ0g6ZLn2uI2WLz1nc0dZsuXKDakrXCGDm2vdGXl8t8LRfCLAauufArLDYhDc3wlxN3uc5znPcbXc45XPgLAAAABZeTycfqLxx2h1n+lGdrhamY2O9icTpH+odAeK0GweWzKgYmywuG9oa6ORh4PBe6yz0vJEOabyROudQHCw6rOz9d1BbyfiitPDDgcyZrJJGF2CRuMRyBuJ5JaLk5jIt1Opx+TL2vjHqMO12O3jdo4G1+OiksrGH6yzLNicCRlwXZuxn7j7iqnlyK4RpRM3iO9OxDiFnWbOlG/dlne3epDKaYb79tlU8t9J4z2urpVU/JpPspfk8nkp/LfQ4T2tUKqbTP+z6810bA/iPFP5L6HH9WKFXGB/EeKbzD9bi6Pk/Bw/VmhVwjl4jz1Jphk3kepHyfhcf1ZXTTKBvVc6lk3ED1LjJRzHIOsOpL5L6PjPa1+UN4pHVLRvCpnbMkOp8Uo2MeOfm10vkz9Hxiyl2iwDUes2Co6/lhFEHOe4tawXc4RSuba9spMIac8u1ShsQXu437FUbZ2PTzuMVQxz4omiRwbjuXm+dmZkNbfIX+npkpueZ8YpR/pDmkk/JBjYzbCHtxOPaWu1PAada1NHysYbCTCH3ALGYnvN7AObG0FxFzmNwudyyMnIyB2cLhTgi7G4pXOaPqudifbFvItYaZ2ubLY+yZ4MvlMcg+1G4YesWfv+Cn5Mpez4x6Ax4IBBuDmCN6FTbGfIJH845hDwCAy9g8XxOAJP0ha4vq2+8pF045cptlZplOX0k7a2IQxukMsRAAc1v0Lvdm8gadaz8NbVuLh8mcXMAc4c5Flivhz5y18ty33LWNxfSc2WNk55wa6RpcwAxPxBwaQSCLjULJXaysiLnObeN4uw4WSGwuxzTe/13AXuMJzWHmn+mmF+lfNtSqaLup3N63Swj1gmRP+cZZKScAAvme1kbQ9ri6RwY0WLThBvbU5Wurasq2Uxc6KKKQvu65AZI1x/wBpgddp4HTcbWAotm7YimeHOww8w43MszPykr7i7QbGwz3b2W0KyU9K2VtWSRt5aeSncfqvfG7xY4nwVj8o6/ELIQ1Ekou3TjmPaPHsSSVzIh+VqYIyBo+ZrSPUSnLRprzU9fs87k35V1+PnyFjG8oIHaVUbuthLx6i0FI/b0DRnO4/dhnd+ywp7o1G0NT1+KaarrWPZt+E6GocdwEDx4PaEvz+3MCKsdb0YmZ/8wJbo014rOvxulFZ1hY6PbTjf80rvWyNo/zCmu2tN9WiqTbS72N78j4J8qNNia7rCBXDisf84VO6jJ6nVBaR3Q+fZy+cKy+dA3PX86N/8r3Jbo02prh6SQVwv9Lzu1WNG06gfSoCOypv4GIX/ikbtaXfRyjsla4ey4RujTajaTfS7035zb6SxT9rOvnSVPE4HRn9pwXB3KEN/wBUrR14YLZj/wC69re9PlS1G8ftIDeLo+cW+ksK/lLTggP+UMJ9KmkPeYw4e7Rdmbap3fRqIgeDzgPc/Cf4pcqeo2Elde2B7RxxNJvwtZzbLO7P2iRUyhz8T8YubWuC0Ychp0cKbG1xuWhrgcxgcDbs6lXV0IZIJnRSEtZhe2MAvLW9JrmXIDiOlkbZHfhsS3Y0raSrnEUR6DQ8MDMcrLuJaD0Wh1zl0jYZC5Oisq1lZA3HJEMNw2/OjIuyFx4esKJsTaMbsbIcAZNiLnFnNuBe4kjDdxNr5XO62S1HKPaDJYhE3CXSvYQLgnCx4e51gdBhAvxcEaBOTLKl0zHSMDY8LnFwcCL/AEQ3I63N/wBE9SFptkR4YmhC6fHjJiyyv2q+WGQpn+jVwg9Qe8MJ7nLNbd2Vju29i05WyIcDcEHdb3rTcvG/mMxuAWAPaTpiYQ5viFwqzjJdhewkYiHtLbdV9CewlR5p1VYPMdqUUzrsdI7CCLkANce06C/UAii2c5jrx2j4c3HG0jiA9rA79YlayqogXEixF8vhkF0goBwz4j2Zrn20Z/8Ak+ZSOefJLv8Ayj3yW7A4mwVrRclmD6LQPVhHXktFRUItr58jxVzTUgA4+pOS0qz1LyYj1LW+v8bq1pdgRN+qO4W9QVs2NdWtVzBNyQ2bOjH1QPUF1bAFJwpMKvgnk4iIcPAJwhC6YUtk5iNmYOpIWdQXTD5sghPiW3ARDgE10I9EDuUhIWpcT2iupm8B3Lk+had3cB48VPASOYlwPkoqrYzXaD2fD3KhrtgxkdOMW0sQLH46rbuj7LKPJDf42CzuOlSvMqnkjCLlsYYTvZ0SOsFufn1rjTU9TD/M1MwDdGynnm2GekgNu0Hct5V0o0w6+qx35b1VPpBn0QRvu34blCmSdRTveZLxscfpc1E1uL7VjiAPYM1q+T2y2tcZHdKR1gXENvhGguABYcABrokgp7HIW4e7M3WhoYLYRn131BOvnqTC8pm2aOxCKR12NPFoPeLoXbOnOqOXEAfQVIIv+Sce4XT6k3APFrfZ+PgpPKGHHTTtH1onjwKq9ny46Smf6UEZPUSxt/FZebpeHaDJFnuv2fBSKaK2dvD2Ic0dvwUqkGWgHZcceNlzNUmJlwPgpsY82XGE8V3b5yWuCMnQNTgEgSgLeRAslslCFWiFkIQmQQhCWgEhCVCNAxKU6yQhTo3Jy52XZwXNwyWeUVEOqiv2b9LKrEGemXZ7PDerx7epV0jQD7fjdZZRcqsYzO+nba/grAunaRzLI5bmxxvwc39rotIe227I9ZvlykZci2vv4jfvVlTkgZa4T32yRj2L0smNsAOA3aITkLsYmysuCOII71meTOdE1p1ifLEf0JHBvgGrULL7CcGz10PozCYD7ErAMhwxMd3qPJN4nj2cbg+7d2jz3KXCzIaefUuMzOlp+Pngp1PHlpb1nwXLGxzL21XaMpMCLW3e1XPpNSGpwTGFPC6IzpUIQqIIQhACEIQAhCEAIQhANcEwhPeud1lkqObmqHOzze/cp5CiVLc9FlkuIYjF8vZ8FLjIs7sJ8Co7Rfry3efcusptHK47o3n9U/BTj2d6W6EjTcIXYxKskymdJtKofHI6HmoomPDWtdzofjcDdwIFsPDetas5TNw7Qqvt08Dv7LpB+8py6OO8cDw52KQyNNi3E1oc3KxHRABG/Qey1lFouIZnmpDNFz49tKcEhanJCtEiPJdEwJQFWJU9CAhaJCEIQAhCEAIQEIAQlSIBCmFPKaVGRwwqLMM/PwUshcZGrLJcR2e7v88VG2wSKSqI1FPKRxvzbtArAM8n8VyqG3jcCLh5bGex7gw+0qcZ9nanxNs0A7gAhPQupkFnnG20iONGT3Ss+PitCsrVOI2xDbfRyg9mOM+0DvSvQi+Y7P8AguwXFpzXdYYtKAOpKhKtJEmp4SBOVSFQhKhUREJUIBEJUIBEqEIASIQgEKZZOckUUyEJhC6JpU044vdYEnrJ104qJSmo5xrpObEbgAI23LmOwucXOfo7S1rZX14zrIfJYxj0nkdnQeb+Hilh2KkoQhbJCzlSz/1WE8aOYDt5yE+y60ay/Kxrm1FHJC5rZjI6Joe0uYWvacWINIOQF9dQEqcXoAxWuL+46ew9y7KBs2hELQ2+J5s6V5+lLJYBz3H2DQAADIWU5oWM7VSpwSEIVkcAlCQJQriQlQhMESoQgBCEIASJUIBEIQgEKQpSE0qKZCU2yVNAUUyOTTm9nViPrsB+8U57ENdZzRxuPYfcjHsVJQhC2SFnuUrfzigPCod/lPWhWd5WmzqN3CsiH9o4feihd704FNIzKc0LGKBKAU4hIAq0DglSBKriSoQhMESoQgBCEIAQhCAEiVIgEKY5dE1xU045JDfh3p/nVISsqogvvXKoBxwkaB7r9nNv99l270/Dp1Z+FveqxKuiEIWqQqDldpS//tp/GQBX6zvLIE/JAP8A5tOfU2QOPgEBdgpwKEoWUULoCWyFRFCVIEqqEVCEJgIQhACEIQAhCEAJEqRAIU0pxTSopwwhNeMtE+6bIclnVEbourXZgcQT3W+K4MK5VUmF0H2pCzjcOjebd7QfUVWFKrBCELVIWd5XQh7qRpvhNUy+FxaRkcNnNIIzstEqHlUc6QcauLwN/cgJdPA+OQ3c6RrxixOw4mvbYYeiAMJGeQyLTcm6luSl2a4OfnvWFul6SgU4LjC4WXUK8aVOQgIVxJUIQmAhCEAIQhACEIQAkKVIgEKQpxTSVFMxc5iuhK5Sg+Ss8lRzxcfJXAbQHPRwhjnEXc54HQi6DsLSfTIOnA9Yvyq4MT2/SAFyS1xbcaBlwdM7/oqVRANGFoAFwRb71z561OF+zs+lihCF0swqLlALz0LeNQ4/2YZHe5XqpNpZ1tKPRZNJ+qGfvoCxlUJ8w32Uud2qrwfb3Lkz7ayJ1O/z8fipICiRHIW8NFMaVpgnI4JUjSlW0QVCEJgIQhACEIQAhCEAiEqRAJdNcUpTLrOqJiXKTtXUqNUOWeVOOEzu33/FJDLk853DHHXqvx6lzkedB7fwT6Ii9jY7u8fDgol+4u9LlCQBC62JVSOGKvJ/qqWx7ZZAR4RlXaotmnFUVcn244f7tmL2yJZdHE6dV7hZ1yO62nvUitltwVYyrubWtc+rw1XJa2i2itlbv0uprCqmOQfirGCUblWFTlEkJQmByeF0SsypUiFRFQhCAEIQgBCEiAVIUJCUrQRMKcUx5WdVDHOUOV+undvT6ia2/wA/BQZJT/EZee1Y5VchJn21JPUE2jk6Tb9ouLexcXuvl77XTI39IC5GdxncX+N+pSpq2G4Qo9PLd7h9hju8vH7oQuydMEpZbZMVnVEokkwPnfaM4MF22aXA4cVyQfrW6Iy1vqHHJYhlXzdCxxyLjK6/3pXuHqzCjy3WKsO0bbnKBrX83Yuda9gLkDjYAqM6qmjF301QBrlC94HqaD7FLqqcx0ebSx2by8nN7yThLrHFfQC4NuiNclS8lKuvppCyRp5ktxCN5IlaALkwgtsTYEmO4NgSAN/NprtYU3KuIHC6QNd6MnQd2YHAFXdLtqLIhwG7+NjbuVs2ujlYLhkjXC4uA4EHPK+otbvCgycmNnv/ANXiYT/VXi8Yi1VMZ/KW/wASY9rM4tz6/j8VMirRuN/XmqdvIilb9B1QzsqZXd3OOcmv5Gi3Qq6pva6Nw7jHfxVTHJO40bKgHRdQ8LJu5JTj6FaR96G/7MjQmu5PV+6siPbA4X7bPV7zn8LWLX3S3WTZsev3zxernAO22aHbP2kPoyU7u1z2/uHrT55ei1PbWXQSssKfadh/7Xr/ACr/AAtCk5jae8Un99L/AOJHO+hqe2pxJMY4rMCj2l6dKP0pOveGDqTvkG0CP5+Bp+65/bubdHLL0NT20pcml6zTdi1/1qyH1Up98qR3Jmpd9Ot/u4A0frPclvP0f17X8lU0auHeok20G7vcqr+RtwcVZU5+iIW27PyZ96cOR1Paz5ql/wDxD2E/3eFTZlezlh9VXDe4Duv+CpKnlDAHYTIC4/VaWlx7G5nwVx/JjZ0bTihY9oFzz73SgDf/ADznABRNq7Q5uMQbLjgZNIOiWBjWRs0Mjg0WvlYAjM31sQo4z+1W1PVbZILQ2Ge7zZoMRDj1hjmg269E2h2tjcWODmua4BzXNwuab5Xa4bwCb56Erhydpqlkz+etI5uUrmnHdwBxgPcbvcLZ5ai2ostTtqjbLAZQ43jZdo6JbYG7je2I5bsVshkp0e11RnpRu3Ojc0/eBaWjuxoUXk4xjmtkIJeRgBcS4gD6rb5NGW7W2aF1eO/5Y5dp21awsAYxuOR4dgbiDRkMyXHQC6yVVsSpfSMh5oB7I8N+cbhxWOfG1+pS+W0skM0EzWyOYGPjdzYuRiLSLgbuiqeHlgHFzWx1bnNHSDKd73NvexcA02vY2vwWflt6Vgvtr008uECmcMJxNc2pDMJAIBBaQ69iVXR7IqHzRioEnNYrG8jXFpALmua76eIOa2xuT7oknKZxIAhrMVr4TTStJANibBueZF+0KTsDbUk81nRysZE10zjJG5mQDmMHT1uSTf8A2Z4LKWbXpZbGieHTRMaxzYn9Ave4ODXXOEnC7EL3sb5CwV4KG9iQAd4abjXiQL9yzmyqzC+VwH85Ic9MmDD6ziD+9XB2yOvVOXHX2Lv+JvyNHyU8VBbtsE/h58kLqNrDzkq/wX+kgQPGju/TX4LoGPtuUJu1r7tM/VfUp/znmcjl1dV/wRvEtVMDX8R5CQB/FQ/nbXI5WvlonNrnE2tf2ebJ8sf0aqYA7ilId1KIax3ok+opHVpG4+KfKDjUrp8UzA/j5yXE1/UR5zQ6u9yXKfo1XVzXrmYHrn85jLz54etc3bXF7ed2fdmlvG/09V0NK8+/Pz2pvyF+8/Dzp3Lm/bA3X99+HbdcnbZ6jbzZT/k/t2k2Zfc02NxdoNrcL6HrVXC0MqpXFrnGJrG/k2YiQWB5sBrm4+Ckv2rfT+GdtO9UkG2DFVOlma6GKctYx0rmND3Ma0XIxdG4FwDYkbtQFuD7Gztk1ZY0mduFwa8AVMjLBwB/oxY663PG5V26lmdA6ENgALMFxO42baxy5rhlqshtnaZpnWBMsdy5j4y1zQ0k2YelkRp12upFLWVLm4+YnDbXu4M+jrctDrjIaEXRsNlsOmfEA14YAAbFshcbk6EFoy60Kj2RJPK8N5qRgzJc5pYBllrmhbYXKTWkWS3ttlnOUGxJDI2ppHBk7RhcD9CZm9j7eB1C0aFsh5Xtba8zj+cU8kbg4uAIxMFrgYZTbpWN8WWtlmJ9my1DwflDYAbFxNUzO1tWMkJJtlnbtC96c0HUX7VzFMz0G/2Qsr4Yvm872cIo2NY6ofNhFgRE57zbc4xM6Wup38bq2bSPcbsp5n5ZF5bEDftJd+qtiGAaABORPDiOdZOOgqRm2lgB4vqHOPgwKRFQ1ht0aSL9F8h9WbbLSIVfHj6Tyqobs6e2dQG/chYB+viQNkSb6qY/owj2Rq3Qq4wbVHzHfWoqT2S2/ZASnYLTrNU/4iT3FWyEahKT+TMevO1X+Km/7k8cn2D+mqv8TKfa5XCEaCo+Y7aT1I/3pP7V0w7Df9WqmHqid+0xXSEagUL9i1G6qJ+9BEfY0KM7YlX/AF8DvvU+eeujgtOhLjj6PdZb5mq/Soz/ALiQa66SJjtkVnCiP6Ew/wCotYhHDH0OVYqTZ1cP6CleODZZGd18VlFrNnySRmOpoZHMNrtjlZILjRzScFiONvat+hT8WJ8q8i2TsGWlcXRU9RIb9HHHG1wG4OcHm567Zrd8nNmyjC+YOjIBtGJ5JAb734jbsaAbcTu0SETxyXYuVCEIWiX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6" name="AutoShape 12" descr="data:image/jpeg;base64,/9j/4AAQSkZJRgABAQAAAQABAAD/2wCEAAkGBxQSEhQUEhQUFBUUFBcUFRgUFBgXFRUUFxcXGBUUFRcYHCggGholHBcXITEhJSkrLi4uFx8zODMsNygtLisBCgoKDg0OFxAQGiwcHBwsLCwsLCwsLCwsLCwsLCwsLCwsLCwsLCwsLCwsLCwsLCwsLCwsLCwsLCwsLCwsNy4sLP/AABEIAP0AxwMBIgACEQEDEQH/xAAbAAABBQEBAAAAAAAAAAAAAAAAAQIEBQYDB//EAFAQAAEDAgMDCAUHBwgJBQAAAAEAAgMEERIhMQVBUQYTImFxkaHwUoGxwdEUFTJCYnLhIySCorLC8RYzQ1OSk5SzB0Rjg4Sjw9LTJTRUc3T/xAAYAQADAQEAAAAAAAAAAAAAAAAAAQIDBP/EACARAQEAAgICAwEBAAAAAAAAAAABAhESMQNREyFhQSL/2gAMAwEAAhEDEQA/APcVTbf5SQ0g6ZLn2uI2WLz1nc0dZsuXKDakrXCGDm2vdGXl8t8LRfCLAauufArLDYhDc3wlxN3uc5znPcbXc45XPgLAAAABZeTycfqLxx2h1n+lGdrhamY2O9icTpH+odAeK0GweWzKgYmywuG9oa6ORh4PBe6yz0vJEOabyROudQHCw6rOz9d1BbyfiitPDDgcyZrJJGF2CRuMRyBuJ5JaLk5jIt1Opx+TL2vjHqMO12O3jdo4G1+OiksrGH6yzLNicCRlwXZuxn7j7iqnlyK4RpRM3iO9OxDiFnWbOlG/dlne3epDKaYb79tlU8t9J4z2urpVU/JpPspfk8nkp/LfQ4T2tUKqbTP+z6810bA/iPFP5L6HH9WKFXGB/EeKbzD9bi6Pk/Bw/VmhVwjl4jz1Jphk3kepHyfhcf1ZXTTKBvVc6lk3ED1LjJRzHIOsOpL5L6PjPa1+UN4pHVLRvCpnbMkOp8Uo2MeOfm10vkz9Hxiyl2iwDUes2Co6/lhFEHOe4tawXc4RSuba9spMIac8u1ShsQXu437FUbZ2PTzuMVQxz4omiRwbjuXm+dmZkNbfIX+npkpueZ8YpR/pDmkk/JBjYzbCHtxOPaWu1PAada1NHysYbCTCH3ALGYnvN7AObG0FxFzmNwudyyMnIyB2cLhTgi7G4pXOaPqudifbFvItYaZ2ubLY+yZ4MvlMcg+1G4YesWfv+Cn5Mpez4x6Ax4IBBuDmCN6FTbGfIJH845hDwCAy9g8XxOAJP0ha4vq2+8pF045cptlZplOX0k7a2IQxukMsRAAc1v0Lvdm8gadaz8NbVuLh8mcXMAc4c5Flivhz5y18ty33LWNxfSc2WNk55wa6RpcwAxPxBwaQSCLjULJXaysiLnObeN4uw4WSGwuxzTe/13AXuMJzWHmn+mmF+lfNtSqaLup3N63Swj1gmRP+cZZKScAAvme1kbQ9ri6RwY0WLThBvbU5Wurasq2Uxc6KKKQvu65AZI1x/wBpgddp4HTcbWAotm7YimeHOww8w43MszPykr7i7QbGwz3b2W0KyU9K2VtWSRt5aeSncfqvfG7xY4nwVj8o6/ELIQ1Ekou3TjmPaPHsSSVzIh+VqYIyBo+ZrSPUSnLRprzU9fs87k35V1+PnyFjG8oIHaVUbuthLx6i0FI/b0DRnO4/dhnd+ywp7o1G0NT1+KaarrWPZt+E6GocdwEDx4PaEvz+3MCKsdb0YmZ/8wJbo014rOvxulFZ1hY6PbTjf80rvWyNo/zCmu2tN9WiqTbS72N78j4J8qNNia7rCBXDisf84VO6jJ6nVBaR3Q+fZy+cKy+dA3PX86N/8r3Jbo02prh6SQVwv9Lzu1WNG06gfSoCOypv4GIX/ikbtaXfRyjsla4ey4RujTajaTfS7035zb6SxT9rOvnSVPE4HRn9pwXB3KEN/wBUrR14YLZj/wC69re9PlS1G8ftIDeLo+cW+ksK/lLTggP+UMJ9KmkPeYw4e7Rdmbap3fRqIgeDzgPc/Cf4pcqeo2Elde2B7RxxNJvwtZzbLO7P2iRUyhz8T8YubWuC0Ychp0cKbG1xuWhrgcxgcDbs6lXV0IZIJnRSEtZhe2MAvLW9JrmXIDiOlkbZHfhsS3Y0raSrnEUR6DQ8MDMcrLuJaD0Wh1zl0jYZC5Oisq1lZA3HJEMNw2/OjIuyFx4esKJsTaMbsbIcAZNiLnFnNuBe4kjDdxNr5XO62S1HKPaDJYhE3CXSvYQLgnCx4e51gdBhAvxcEaBOTLKl0zHSMDY8LnFwcCL/AEQ3I63N/wBE9SFptkR4YmhC6fHjJiyyv2q+WGQpn+jVwg9Qe8MJ7nLNbd2Vju29i05WyIcDcEHdb3rTcvG/mMxuAWAPaTpiYQ5viFwqzjJdhewkYiHtLbdV9CewlR5p1VYPMdqUUzrsdI7CCLkANce06C/UAii2c5jrx2j4c3HG0jiA9rA79YlayqogXEixF8vhkF0goBwz4j2Zrn20Z/8Ak+ZSOefJLv8Ayj3yW7A4mwVrRclmD6LQPVhHXktFRUItr58jxVzTUgA4+pOS0qz1LyYj1LW+v8bq1pdgRN+qO4W9QVs2NdWtVzBNyQ2bOjH1QPUF1bAFJwpMKvgnk4iIcPAJwhC6YUtk5iNmYOpIWdQXTD5sghPiW3ARDgE10I9EDuUhIWpcT2iupm8B3Lk+had3cB48VPASOYlwPkoqrYzXaD2fD3KhrtgxkdOMW0sQLH46rbuj7LKPJDf42CzuOlSvMqnkjCLlsYYTvZ0SOsFufn1rjTU9TD/M1MwDdGynnm2GekgNu0Hct5V0o0w6+qx35b1VPpBn0QRvu34blCmSdRTveZLxscfpc1E1uL7VjiAPYM1q+T2y2tcZHdKR1gXENvhGguABYcABrokgp7HIW4e7M3WhoYLYRn131BOvnqTC8pm2aOxCKR12NPFoPeLoXbOnOqOXEAfQVIIv+Sce4XT6k3APFrfZ+PgpPKGHHTTtH1onjwKq9ny46Smf6UEZPUSxt/FZebpeHaDJFnuv2fBSKaK2dvD2Ic0dvwUqkGWgHZcceNlzNUmJlwPgpsY82XGE8V3b5yWuCMnQNTgEgSgLeRAslslCFWiFkIQmQQhCWgEhCVCNAxKU6yQhTo3Jy52XZwXNwyWeUVEOqiv2b9LKrEGemXZ7PDerx7epV0jQD7fjdZZRcqsYzO+nba/grAunaRzLI5bmxxvwc39rotIe227I9ZvlykZci2vv4jfvVlTkgZa4T32yRj2L0smNsAOA3aITkLsYmysuCOII71meTOdE1p1ifLEf0JHBvgGrULL7CcGz10PozCYD7ErAMhwxMd3qPJN4nj2cbg+7d2jz3KXCzIaefUuMzOlp+Pngp1PHlpb1nwXLGxzL21XaMpMCLW3e1XPpNSGpwTGFPC6IzpUIQqIIQhACEIQAhCEAIQhANcEwhPeud1lkqObmqHOzze/cp5CiVLc9FlkuIYjF8vZ8FLjIs7sJ8Co7Rfry3efcusptHK47o3n9U/BTj2d6W6EjTcIXYxKskymdJtKofHI6HmoomPDWtdzofjcDdwIFsPDetas5TNw7Qqvt08Dv7LpB+8py6OO8cDw52KQyNNi3E1oc3KxHRABG/Qey1lFouIZnmpDNFz49tKcEhanJCtEiPJdEwJQFWJU9CAhaJCEIQAhCEAIQEIAQlSIBCmFPKaVGRwwqLMM/PwUshcZGrLJcR2e7v88VG2wSKSqI1FPKRxvzbtArAM8n8VyqG3jcCLh5bGex7gw+0qcZ9nanxNs0A7gAhPQupkFnnG20iONGT3Ss+PitCsrVOI2xDbfRyg9mOM+0DvSvQi+Y7P8AguwXFpzXdYYtKAOpKhKtJEmp4SBOVSFQhKhUREJUIBEJUIBEqEIASIQgEKZZOckUUyEJhC6JpU044vdYEnrJ104qJSmo5xrpObEbgAI23LmOwucXOfo7S1rZX14zrIfJYxj0nkdnQeb+Hilh2KkoQhbJCzlSz/1WE8aOYDt5yE+y60ay/Kxrm1FHJC5rZjI6Joe0uYWvacWINIOQF9dQEqcXoAxWuL+46ew9y7KBs2hELQ2+J5s6V5+lLJYBz3H2DQAADIWU5oWM7VSpwSEIVkcAlCQJQriQlQhMESoQgBCEIASJUIBEIQgEKQpSE0qKZCU2yVNAUUyOTTm9nViPrsB+8U57ENdZzRxuPYfcjHsVJQhC2SFnuUrfzigPCod/lPWhWd5WmzqN3CsiH9o4feihd704FNIzKc0LGKBKAU4hIAq0DglSBKriSoQhMESoQgBCEIAQhCAEiVIgEKY5dE1xU045JDfh3p/nVISsqogvvXKoBxwkaB7r9nNv99l270/Dp1Z+FveqxKuiEIWqQqDldpS//tp/GQBX6zvLIE/JAP8A5tOfU2QOPgEBdgpwKEoWUULoCWyFRFCVIEqqEVCEJgIQhACEIQAhCEAJEqRAIU0pxTSopwwhNeMtE+6bIclnVEbourXZgcQT3W+K4MK5VUmF0H2pCzjcOjebd7QfUVWFKrBCELVIWd5XQh7qRpvhNUy+FxaRkcNnNIIzstEqHlUc6QcauLwN/cgJdPA+OQ3c6RrxixOw4mvbYYeiAMJGeQyLTcm6luSl2a4OfnvWFul6SgU4LjC4WXUK8aVOQgIVxJUIQmAhCEAIQhACEIQAkKVIgEKQpxTSVFMxc5iuhK5Sg+Ss8lRzxcfJXAbQHPRwhjnEXc54HQi6DsLSfTIOnA9Yvyq4MT2/SAFyS1xbcaBlwdM7/oqVRANGFoAFwRb71z561OF+zs+lihCF0swqLlALz0LeNQ4/2YZHe5XqpNpZ1tKPRZNJ+qGfvoCxlUJ8w32Uud2qrwfb3Lkz7ayJ1O/z8fipICiRHIW8NFMaVpgnI4JUjSlW0QVCEJgIQhACEIQAhCEAiEqRAJdNcUpTLrOqJiXKTtXUqNUOWeVOOEzu33/FJDLk853DHHXqvx6lzkedB7fwT6Ii9jY7u8fDgol+4u9LlCQBC62JVSOGKvJ/qqWx7ZZAR4RlXaotmnFUVcn244f7tmL2yJZdHE6dV7hZ1yO62nvUitltwVYyrubWtc+rw1XJa2i2itlbv0uprCqmOQfirGCUblWFTlEkJQmByeF0SsypUiFRFQhCAEIQgBCEiAVIUJCUrQRMKcUx5WdVDHOUOV+undvT6ia2/wA/BQZJT/EZee1Y5VchJn21JPUE2jk6Tb9ouLexcXuvl77XTI39IC5GdxncX+N+pSpq2G4Qo9PLd7h9hju8vH7oQuydMEpZbZMVnVEokkwPnfaM4MF22aXA4cVyQfrW6Iy1vqHHJYhlXzdCxxyLjK6/3pXuHqzCjy3WKsO0bbnKBrX83Yuda9gLkDjYAqM6qmjF301QBrlC94HqaD7FLqqcx0ebSx2by8nN7yThLrHFfQC4NuiNclS8lKuvppCyRp5ktxCN5IlaALkwgtsTYEmO4NgSAN/NprtYU3KuIHC6QNd6MnQd2YHAFXdLtqLIhwG7+NjbuVs2ujlYLhkjXC4uA4EHPK+otbvCgycmNnv/ANXiYT/VXi8Yi1VMZ/KW/wASY9rM4tz6/j8VMirRuN/XmqdvIilb9B1QzsqZXd3OOcmv5Gi3Qq6pva6Nw7jHfxVTHJO40bKgHRdQ8LJu5JTj6FaR96G/7MjQmu5PV+6siPbA4X7bPV7zn8LWLX3S3WTZsev3zxernAO22aHbP2kPoyU7u1z2/uHrT55ei1PbWXQSssKfadh/7Xr/ACr/AAtCk5jae8Un99L/AOJHO+hqe2pxJMY4rMCj2l6dKP0pOveGDqTvkG0CP5+Bp+65/bubdHLL0NT20pcml6zTdi1/1qyH1Up98qR3Jmpd9Ot/u4A0frPclvP0f17X8lU0auHeok20G7vcqr+RtwcVZU5+iIW27PyZ96cOR1Paz5ql/wDxD2E/3eFTZlezlh9VXDe4Duv+CpKnlDAHYTIC4/VaWlx7G5nwVx/JjZ0bTihY9oFzz73SgDf/ADznABRNq7Q5uMQbLjgZNIOiWBjWRs0Mjg0WvlYAjM31sQo4z+1W1PVbZILQ2Ge7zZoMRDj1hjmg269E2h2tjcWODmua4BzXNwuab5Xa4bwCb56Erhydpqlkz+etI5uUrmnHdwBxgPcbvcLZ5ai2ostTtqjbLAZQ43jZdo6JbYG7je2I5bsVshkp0e11RnpRu3Ojc0/eBaWjuxoUXk4xjmtkIJeRgBcS4gD6rb5NGW7W2aF1eO/5Y5dp21awsAYxuOR4dgbiDRkMyXHQC6yVVsSpfSMh5oB7I8N+cbhxWOfG1+pS+W0skM0EzWyOYGPjdzYuRiLSLgbuiqeHlgHFzWx1bnNHSDKd73NvexcA02vY2vwWflt6Vgvtr008uECmcMJxNc2pDMJAIBBaQ69iVXR7IqHzRioEnNYrG8jXFpALmua76eIOa2xuT7oknKZxIAhrMVr4TTStJANibBueZF+0KTsDbUk81nRysZE10zjJG5mQDmMHT1uSTf8A2Z4LKWbXpZbGieHTRMaxzYn9Ave4ODXXOEnC7EL3sb5CwV4KG9iQAd4abjXiQL9yzmyqzC+VwH85Ic9MmDD6ziD+9XB2yOvVOXHX2Lv+JvyNHyU8VBbtsE/h58kLqNrDzkq/wX+kgQPGju/TX4LoGPtuUJu1r7tM/VfUp/znmcjl1dV/wRvEtVMDX8R5CQB/FQ/nbXI5WvlonNrnE2tf2ebJ8sf0aqYA7ilId1KIax3ok+opHVpG4+KfKDjUrp8UzA/j5yXE1/UR5zQ6u9yXKfo1XVzXrmYHrn85jLz54etc3bXF7ed2fdmlvG/09V0NK8+/Pz2pvyF+8/Dzp3Lm/bA3X99+HbdcnbZ6jbzZT/k/t2k2Zfc02NxdoNrcL6HrVXC0MqpXFrnGJrG/k2YiQWB5sBrm4+Ckv2rfT+GdtO9UkG2DFVOlma6GKctYx0rmND3Ma0XIxdG4FwDYkbtQFuD7Gztk1ZY0mduFwa8AVMjLBwB/oxY663PG5V26lmdA6ENgALMFxO42baxy5rhlqshtnaZpnWBMsdy5j4y1zQ0k2YelkRp12upFLWVLm4+YnDbXu4M+jrctDrjIaEXRsNlsOmfEA14YAAbFshcbk6EFoy60Kj2RJPK8N5qRgzJc5pYBllrmhbYXKTWkWS3ttlnOUGxJDI2ppHBk7RhcD9CZm9j7eB1C0aFsh5Xtba8zj+cU8kbg4uAIxMFrgYZTbpWN8WWtlmJ9my1DwflDYAbFxNUzO1tWMkJJtlnbtC96c0HUX7VzFMz0G/2Qsr4Yvm872cIo2NY6ofNhFgRE57zbc4xM6Wup38bq2bSPcbsp5n5ZF5bEDftJd+qtiGAaABORPDiOdZOOgqRm2lgB4vqHOPgwKRFQ1ht0aSL9F8h9WbbLSIVfHj6Tyqobs6e2dQG/chYB+viQNkSb6qY/owj2Rq3Qq4wbVHzHfWoqT2S2/ZASnYLTrNU/4iT3FWyEahKT+TMevO1X+Km/7k8cn2D+mqv8TKfa5XCEaCo+Y7aT1I/3pP7V0w7Df9WqmHqid+0xXSEagUL9i1G6qJ+9BEfY0KM7YlX/AF8DvvU+eeujgtOhLjj6PdZb5mq/Soz/ALiQa66SJjtkVnCiP6Ew/wCotYhHDH0OVYqTZ1cP6CleODZZGd18VlFrNnySRmOpoZHMNrtjlZILjRzScFiONvat+hT8WJ8q8i2TsGWlcXRU9RIb9HHHG1wG4OcHm567Zrd8nNmyjC+YOjIBtGJ5JAb734jbsaAbcTu0SETxyXYuVCEIWiX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22322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CuadroTexto"/>
          <p:cNvSpPr txBox="1"/>
          <p:nvPr/>
        </p:nvSpPr>
        <p:spPr>
          <a:xfrm>
            <a:off x="764704" y="323528"/>
            <a:ext cx="554461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fter Shok" pitchFamily="2" charset="0"/>
              </a:rPr>
              <a:t>JOCS </a:t>
            </a:r>
            <a:r>
              <a:rPr lang="es-ES" sz="2400" b="1" dirty="0">
                <a:latin typeface="After Shok" pitchFamily="2" charset="0"/>
              </a:rPr>
              <a:t>FLORALS 2015</a:t>
            </a:r>
            <a:endParaRPr lang="es-ES" sz="2400" dirty="0">
              <a:latin typeface="After Shok" pitchFamily="2" charset="0"/>
            </a:endParaRPr>
          </a:p>
          <a:p>
            <a:r>
              <a:rPr lang="es-ES" b="1" dirty="0"/>
              <a:t> </a:t>
            </a:r>
            <a:endParaRPr lang="es-ES" dirty="0"/>
          </a:p>
          <a:p>
            <a:endParaRPr lang="es-ES" b="1" dirty="0" smtClean="0">
              <a:latin typeface="Aller" pitchFamily="2" charset="0"/>
            </a:endParaRPr>
          </a:p>
          <a:p>
            <a:r>
              <a:rPr lang="es-ES" b="1" dirty="0" smtClean="0">
                <a:latin typeface="Aller" pitchFamily="2" charset="0"/>
              </a:rPr>
              <a:t>EL   </a:t>
            </a:r>
            <a:r>
              <a:rPr lang="es-ES" b="1" dirty="0">
                <a:latin typeface="Aller" pitchFamily="2" charset="0"/>
              </a:rPr>
              <a:t>25 D’ABRIL DE 2015</a:t>
            </a:r>
            <a:r>
              <a:rPr lang="es-ES" dirty="0">
                <a:latin typeface="Aller" pitchFamily="2" charset="0"/>
              </a:rPr>
              <a:t> es </a:t>
            </a:r>
            <a:r>
              <a:rPr lang="es-ES" dirty="0" err="1">
                <a:latin typeface="Aller" pitchFamily="2" charset="0"/>
              </a:rPr>
              <a:t>celebrarà</a:t>
            </a:r>
            <a:r>
              <a:rPr lang="es-ES" dirty="0">
                <a:latin typeface="Aller" pitchFamily="2" charset="0"/>
              </a:rPr>
              <a:t>  la primera </a:t>
            </a:r>
            <a:r>
              <a:rPr lang="es-ES" dirty="0" err="1">
                <a:latin typeface="Aller" pitchFamily="2" charset="0"/>
              </a:rPr>
              <a:t>edició</a:t>
            </a:r>
            <a:r>
              <a:rPr lang="es-ES" dirty="0">
                <a:latin typeface="Aller" pitchFamily="2" charset="0"/>
              </a:rPr>
              <a:t> dels </a:t>
            </a:r>
            <a:r>
              <a:rPr lang="es-ES" dirty="0" err="1">
                <a:latin typeface="Aller" pitchFamily="2" charset="0"/>
              </a:rPr>
              <a:t>Jocs</a:t>
            </a:r>
            <a:r>
              <a:rPr lang="es-ES" dirty="0">
                <a:latin typeface="Aller" pitchFamily="2" charset="0"/>
              </a:rPr>
              <a:t> </a:t>
            </a:r>
            <a:r>
              <a:rPr lang="es-ES" dirty="0" err="1">
                <a:latin typeface="Aller" pitchFamily="2" charset="0"/>
              </a:rPr>
              <a:t>Florals</a:t>
            </a:r>
            <a:r>
              <a:rPr lang="es-ES" dirty="0">
                <a:latin typeface="Aller" pitchFamily="2" charset="0"/>
              </a:rPr>
              <a:t>  de </a:t>
            </a:r>
            <a:r>
              <a:rPr lang="es-ES" dirty="0" smtClean="0">
                <a:latin typeface="Aller" pitchFamily="2" charset="0"/>
              </a:rPr>
              <a:t>la Fundació Acollida </a:t>
            </a:r>
            <a:r>
              <a:rPr lang="es-ES" smtClean="0">
                <a:latin typeface="Aller" pitchFamily="2" charset="0"/>
              </a:rPr>
              <a:t>i Esperança</a:t>
            </a:r>
            <a:endParaRPr lang="es-ES" dirty="0" smtClean="0">
              <a:latin typeface="Aller" pitchFamily="2" charset="0"/>
            </a:endParaRPr>
          </a:p>
          <a:p>
            <a:endParaRPr lang="es-ES" dirty="0">
              <a:latin typeface="Aller" pitchFamily="2" charset="0"/>
            </a:endParaRPr>
          </a:p>
          <a:p>
            <a:r>
              <a:rPr lang="es-ES" sz="1600" dirty="0">
                <a:latin typeface="Aller" pitchFamily="2" charset="0"/>
              </a:rPr>
              <a:t>Es </a:t>
            </a:r>
            <a:r>
              <a:rPr lang="es-ES" sz="1600" dirty="0" err="1">
                <a:latin typeface="Aller" pitchFamily="2" charset="0"/>
              </a:rPr>
              <a:t>pot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participiar</a:t>
            </a:r>
            <a:r>
              <a:rPr lang="es-ES" sz="1600" dirty="0">
                <a:latin typeface="Aller" pitchFamily="2" charset="0"/>
              </a:rPr>
              <a:t> en tres </a:t>
            </a:r>
            <a:r>
              <a:rPr lang="es-ES" sz="1600" dirty="0" err="1">
                <a:latin typeface="Aller" pitchFamily="2" charset="0"/>
              </a:rPr>
              <a:t>categories</a:t>
            </a:r>
            <a:r>
              <a:rPr lang="es-ES" sz="1600" dirty="0">
                <a:latin typeface="Aller" pitchFamily="2" charset="0"/>
              </a:rPr>
              <a:t>:</a:t>
            </a:r>
          </a:p>
          <a:p>
            <a:r>
              <a:rPr lang="es-ES" sz="1600" dirty="0">
                <a:latin typeface="Aller" pitchFamily="2" charset="0"/>
              </a:rPr>
              <a:t>PROSA</a:t>
            </a:r>
          </a:p>
          <a:p>
            <a:r>
              <a:rPr lang="es-ES" sz="1600" dirty="0">
                <a:latin typeface="Aller" pitchFamily="2" charset="0"/>
              </a:rPr>
              <a:t>POESÍA</a:t>
            </a:r>
          </a:p>
          <a:p>
            <a:r>
              <a:rPr lang="es-ES" sz="1600" dirty="0">
                <a:latin typeface="Aller" pitchFamily="2" charset="0"/>
              </a:rPr>
              <a:t>DIBUIX</a:t>
            </a:r>
          </a:p>
          <a:p>
            <a:r>
              <a:rPr lang="es-ES" dirty="0">
                <a:latin typeface="Aller" pitchFamily="2" charset="0"/>
              </a:rPr>
              <a:t> </a:t>
            </a:r>
          </a:p>
          <a:p>
            <a:r>
              <a:rPr lang="es-ES" sz="1600" dirty="0">
                <a:latin typeface="Aller" pitchFamily="2" charset="0"/>
              </a:rPr>
              <a:t>La temática </a:t>
            </a:r>
            <a:r>
              <a:rPr lang="es-ES" sz="1600" dirty="0" err="1">
                <a:latin typeface="Aller" pitchFamily="2" charset="0"/>
              </a:rPr>
              <a:t>pot</a:t>
            </a:r>
            <a:r>
              <a:rPr lang="es-ES" sz="1600" dirty="0">
                <a:latin typeface="Aller" pitchFamily="2" charset="0"/>
              </a:rPr>
              <a:t> ser </a:t>
            </a:r>
            <a:r>
              <a:rPr lang="es-ES" sz="1600" b="1" dirty="0">
                <a:latin typeface="Aller" pitchFamily="2" charset="0"/>
              </a:rPr>
              <a:t>amor, </a:t>
            </a:r>
            <a:r>
              <a:rPr lang="es-ES" sz="1600" b="1" dirty="0" err="1">
                <a:latin typeface="Aller" pitchFamily="2" charset="0"/>
              </a:rPr>
              <a:t>amistat</a:t>
            </a:r>
            <a:r>
              <a:rPr lang="es-ES" sz="1600" b="1" dirty="0">
                <a:latin typeface="Aller" pitchFamily="2" charset="0"/>
              </a:rPr>
              <a:t> i natura </a:t>
            </a:r>
            <a:r>
              <a:rPr lang="es-ES" sz="1600" dirty="0" err="1">
                <a:latin typeface="Aller" pitchFamily="2" charset="0"/>
              </a:rPr>
              <a:t>signats</a:t>
            </a:r>
            <a:r>
              <a:rPr lang="es-ES" sz="1600" dirty="0">
                <a:latin typeface="Aller" pitchFamily="2" charset="0"/>
              </a:rPr>
              <a:t> sota un </a:t>
            </a:r>
            <a:r>
              <a:rPr lang="es-ES" sz="1600" dirty="0" err="1">
                <a:latin typeface="Aller" pitchFamily="2" charset="0"/>
              </a:rPr>
              <a:t>pseudònim</a:t>
            </a:r>
            <a:endParaRPr lang="es-ES" sz="1600" dirty="0">
              <a:latin typeface="Aller" pitchFamily="2" charset="0"/>
            </a:endParaRPr>
          </a:p>
          <a:p>
            <a:r>
              <a:rPr lang="es-ES" sz="1600" dirty="0" err="1">
                <a:latin typeface="Aller" pitchFamily="2" charset="0"/>
              </a:rPr>
              <a:t>S’han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d’entregar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els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treballs</a:t>
            </a:r>
            <a:r>
              <a:rPr lang="es-ES" sz="1600" dirty="0">
                <a:latin typeface="Aller" pitchFamily="2" charset="0"/>
              </a:rPr>
              <a:t> en un sobre  gran </a:t>
            </a:r>
            <a:r>
              <a:rPr lang="es-ES" sz="1600" dirty="0" err="1">
                <a:latin typeface="Aller" pitchFamily="2" charset="0"/>
              </a:rPr>
              <a:t>amb</a:t>
            </a:r>
            <a:r>
              <a:rPr lang="es-ES" sz="1600" dirty="0">
                <a:latin typeface="Aller" pitchFamily="2" charset="0"/>
              </a:rPr>
              <a:t> el </a:t>
            </a:r>
            <a:r>
              <a:rPr lang="es-ES" sz="1600" dirty="0" err="1">
                <a:latin typeface="Aller" pitchFamily="2" charset="0"/>
              </a:rPr>
              <a:t>pseudònim</a:t>
            </a:r>
            <a:r>
              <a:rPr lang="es-ES" sz="1600" dirty="0">
                <a:latin typeface="Aller" pitchFamily="2" charset="0"/>
              </a:rPr>
              <a:t> i tema, a </a:t>
            </a:r>
            <a:r>
              <a:rPr lang="es-ES" sz="1600" dirty="0" err="1">
                <a:latin typeface="Aller" pitchFamily="2" charset="0"/>
              </a:rPr>
              <a:t>dins</a:t>
            </a:r>
            <a:r>
              <a:rPr lang="es-ES" sz="1600" dirty="0">
                <a:latin typeface="Aller" pitchFamily="2" charset="0"/>
              </a:rPr>
              <a:t> el </a:t>
            </a:r>
            <a:r>
              <a:rPr lang="es-ES" sz="1600" dirty="0" err="1">
                <a:latin typeface="Aller" pitchFamily="2" charset="0"/>
              </a:rPr>
              <a:t>treball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signat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amb</a:t>
            </a:r>
            <a:r>
              <a:rPr lang="es-ES" sz="1600" dirty="0">
                <a:latin typeface="Aller" pitchFamily="2" charset="0"/>
              </a:rPr>
              <a:t> el </a:t>
            </a:r>
            <a:r>
              <a:rPr lang="es-ES" sz="1600" dirty="0" err="1">
                <a:latin typeface="Aller" pitchFamily="2" charset="0"/>
              </a:rPr>
              <a:t>pseudònim</a:t>
            </a:r>
            <a:r>
              <a:rPr lang="es-ES" sz="1600" dirty="0">
                <a:latin typeface="Aller" pitchFamily="2" charset="0"/>
              </a:rPr>
              <a:t> i un sobre </a:t>
            </a:r>
            <a:r>
              <a:rPr lang="es-ES" sz="1600" dirty="0" err="1">
                <a:latin typeface="Aller" pitchFamily="2" charset="0"/>
              </a:rPr>
              <a:t>petit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amb</a:t>
            </a:r>
            <a:r>
              <a:rPr lang="es-ES" sz="1600" dirty="0">
                <a:latin typeface="Aller" pitchFamily="2" charset="0"/>
              </a:rPr>
              <a:t> el </a:t>
            </a:r>
            <a:r>
              <a:rPr lang="es-ES" sz="1600" dirty="0" err="1">
                <a:latin typeface="Aller" pitchFamily="2" charset="0"/>
              </a:rPr>
              <a:t>pseudònim</a:t>
            </a:r>
            <a:r>
              <a:rPr lang="es-ES" sz="1600" dirty="0">
                <a:latin typeface="Aller" pitchFamily="2" charset="0"/>
              </a:rPr>
              <a:t> i el </a:t>
            </a:r>
            <a:r>
              <a:rPr lang="es-ES" sz="1600" dirty="0" err="1">
                <a:latin typeface="Aller" pitchFamily="2" charset="0"/>
              </a:rPr>
              <a:t>nom</a:t>
            </a:r>
            <a:r>
              <a:rPr lang="es-ES" sz="1600" dirty="0">
                <a:latin typeface="Aller" pitchFamily="2" charset="0"/>
              </a:rPr>
              <a:t> real</a:t>
            </a:r>
            <a:r>
              <a:rPr lang="es-ES" sz="1600" dirty="0" smtClean="0">
                <a:latin typeface="Aller" pitchFamily="2" charset="0"/>
              </a:rPr>
              <a:t>.</a:t>
            </a:r>
          </a:p>
          <a:p>
            <a:endParaRPr lang="es-ES" sz="1600" dirty="0">
              <a:latin typeface="Aller" pitchFamily="2" charset="0"/>
            </a:endParaRPr>
          </a:p>
          <a:p>
            <a:r>
              <a:rPr lang="es-ES" b="1" dirty="0" smtClean="0">
                <a:latin typeface="Aller" pitchFamily="2" charset="0"/>
              </a:rPr>
              <a:t>La </a:t>
            </a:r>
            <a:r>
              <a:rPr lang="es-ES" b="1" dirty="0">
                <a:latin typeface="Aller" pitchFamily="2" charset="0"/>
              </a:rPr>
              <a:t>data </a:t>
            </a:r>
            <a:r>
              <a:rPr lang="es-ES" b="1" dirty="0" err="1">
                <a:latin typeface="Aller" pitchFamily="2" charset="0"/>
              </a:rPr>
              <a:t>d’entrega</a:t>
            </a:r>
            <a:r>
              <a:rPr lang="es-ES" b="1" dirty="0">
                <a:latin typeface="Aller" pitchFamily="2" charset="0"/>
              </a:rPr>
              <a:t> es el 13 </a:t>
            </a:r>
            <a:r>
              <a:rPr lang="es-ES" b="1" dirty="0" err="1">
                <a:latin typeface="Aller" pitchFamily="2" charset="0"/>
              </a:rPr>
              <a:t>d’Abril</a:t>
            </a:r>
            <a:r>
              <a:rPr lang="es-ES" b="1" dirty="0">
                <a:latin typeface="Aller" pitchFamily="2" charset="0"/>
              </a:rPr>
              <a:t>:</a:t>
            </a:r>
          </a:p>
          <a:p>
            <a:r>
              <a:rPr lang="es-ES" sz="1600" dirty="0" err="1">
                <a:latin typeface="Aller" pitchFamily="2" charset="0"/>
              </a:rPr>
              <a:t>Els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treballs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seran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revisats</a:t>
            </a:r>
            <a:r>
              <a:rPr lang="es-ES" sz="1600" dirty="0">
                <a:latin typeface="Aller" pitchFamily="2" charset="0"/>
              </a:rPr>
              <a:t> per un </a:t>
            </a:r>
            <a:r>
              <a:rPr lang="es-ES" sz="1600" dirty="0" err="1">
                <a:latin typeface="Aller" pitchFamily="2" charset="0"/>
              </a:rPr>
              <a:t>equip</a:t>
            </a:r>
            <a:r>
              <a:rPr lang="es-ES" sz="1600" dirty="0">
                <a:latin typeface="Aller" pitchFamily="2" charset="0"/>
              </a:rPr>
              <a:t> de tres </a:t>
            </a:r>
            <a:r>
              <a:rPr lang="es-ES" sz="1600" dirty="0" err="1">
                <a:latin typeface="Aller" pitchFamily="2" charset="0"/>
              </a:rPr>
              <a:t>evaluadors</a:t>
            </a:r>
            <a:r>
              <a:rPr lang="es-ES" sz="1600" dirty="0">
                <a:latin typeface="Aller" pitchFamily="2" charset="0"/>
              </a:rPr>
              <a:t>,  </a:t>
            </a:r>
            <a:r>
              <a:rPr lang="es-ES" sz="1600" dirty="0" err="1">
                <a:latin typeface="Aller" pitchFamily="2" charset="0"/>
              </a:rPr>
              <a:t>els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treballs</a:t>
            </a:r>
            <a:r>
              <a:rPr lang="es-ES" sz="1600" dirty="0">
                <a:latin typeface="Aller" pitchFamily="2" charset="0"/>
              </a:rPr>
              <a:t> del </a:t>
            </a:r>
            <a:r>
              <a:rPr lang="es-ES" sz="1600" dirty="0" err="1">
                <a:latin typeface="Aller" pitchFamily="2" charset="0"/>
              </a:rPr>
              <a:t>Convent</a:t>
            </a:r>
            <a:r>
              <a:rPr lang="es-ES" sz="1600" dirty="0">
                <a:latin typeface="Aller" pitchFamily="2" charset="0"/>
              </a:rPr>
              <a:t> </a:t>
            </a:r>
            <a:r>
              <a:rPr lang="es-ES" sz="1600" dirty="0" err="1">
                <a:latin typeface="Aller" pitchFamily="2" charset="0"/>
              </a:rPr>
              <a:t>els</a:t>
            </a:r>
            <a:r>
              <a:rPr lang="es-ES" sz="1600" dirty="0">
                <a:latin typeface="Aller" pitchFamily="2" charset="0"/>
              </a:rPr>
              <a:t> evaluaran Can Banús i </a:t>
            </a:r>
            <a:r>
              <a:rPr lang="es-ES" sz="1600" dirty="0" err="1">
                <a:latin typeface="Aller" pitchFamily="2" charset="0"/>
              </a:rPr>
              <a:t>els</a:t>
            </a:r>
            <a:r>
              <a:rPr lang="es-ES" sz="1600" dirty="0">
                <a:latin typeface="Aller" pitchFamily="2" charset="0"/>
              </a:rPr>
              <a:t> de Can Banús, el </a:t>
            </a:r>
            <a:r>
              <a:rPr lang="es-ES" sz="1600" dirty="0" err="1">
                <a:latin typeface="Aller" pitchFamily="2" charset="0"/>
              </a:rPr>
              <a:t>Convent</a:t>
            </a:r>
            <a:r>
              <a:rPr lang="es-ES" dirty="0">
                <a:latin typeface="Aller" pitchFamily="2" charset="0"/>
              </a:rPr>
              <a:t>.</a:t>
            </a:r>
          </a:p>
          <a:p>
            <a:r>
              <a:rPr lang="es-ES" b="1" dirty="0" err="1">
                <a:latin typeface="Aller" pitchFamily="2" charset="0"/>
              </a:rPr>
              <a:t>L’entrega</a:t>
            </a:r>
            <a:r>
              <a:rPr lang="es-ES" b="1" dirty="0">
                <a:latin typeface="Aller" pitchFamily="2" charset="0"/>
              </a:rPr>
              <a:t> de </a:t>
            </a:r>
            <a:r>
              <a:rPr lang="es-ES" b="1" dirty="0" err="1">
                <a:latin typeface="Aller" pitchFamily="2" charset="0"/>
              </a:rPr>
              <a:t>premis</a:t>
            </a:r>
            <a:r>
              <a:rPr lang="es-ES" b="1" dirty="0">
                <a:latin typeface="Aller" pitchFamily="2" charset="0"/>
              </a:rPr>
              <a:t> será el </a:t>
            </a:r>
            <a:r>
              <a:rPr lang="es-ES" b="1" dirty="0" err="1">
                <a:latin typeface="Aller" pitchFamily="2" charset="0"/>
              </a:rPr>
              <a:t>dia</a:t>
            </a:r>
            <a:r>
              <a:rPr lang="es-ES" b="1" dirty="0">
                <a:latin typeface="Aller" pitchFamily="2" charset="0"/>
              </a:rPr>
              <a:t> 25 </a:t>
            </a:r>
            <a:r>
              <a:rPr lang="es-ES" b="1" dirty="0" err="1">
                <a:latin typeface="Aller" pitchFamily="2" charset="0"/>
              </a:rPr>
              <a:t>d’abril</a:t>
            </a:r>
            <a:r>
              <a:rPr lang="es-ES" b="1" dirty="0">
                <a:latin typeface="Aller" pitchFamily="2" charset="0"/>
              </a:rPr>
              <a:t>:</a:t>
            </a:r>
          </a:p>
          <a:p>
            <a:endParaRPr lang="es-ES" sz="1600" b="1" dirty="0" smtClean="0">
              <a:latin typeface="Aller" pitchFamily="2" charset="0"/>
            </a:endParaRPr>
          </a:p>
          <a:p>
            <a:r>
              <a:rPr lang="es-ES" sz="1600" b="1" dirty="0" smtClean="0">
                <a:latin typeface="Aller" pitchFamily="2" charset="0"/>
              </a:rPr>
              <a:t>PREMIS </a:t>
            </a:r>
            <a:endParaRPr lang="es-ES" sz="1600" b="1" dirty="0">
              <a:latin typeface="Aller" pitchFamily="2" charset="0"/>
            </a:endParaRPr>
          </a:p>
          <a:p>
            <a:r>
              <a:rPr lang="es-ES" sz="1600" dirty="0">
                <a:latin typeface="Aller" pitchFamily="2" charset="0"/>
              </a:rPr>
              <a:t>PROSA: </a:t>
            </a:r>
            <a:r>
              <a:rPr lang="es-ES" sz="1600" dirty="0" smtClean="0">
                <a:latin typeface="Aller" pitchFamily="2" charset="0"/>
              </a:rPr>
              <a:t> 2 VALS de 12 euros  </a:t>
            </a:r>
            <a:r>
              <a:rPr lang="es-ES" sz="1600" dirty="0">
                <a:latin typeface="Aller" pitchFamily="2" charset="0"/>
              </a:rPr>
              <a:t>LLIBRERIA </a:t>
            </a:r>
            <a:r>
              <a:rPr lang="es-ES" sz="1600" dirty="0" smtClean="0">
                <a:latin typeface="Aller" pitchFamily="2" charset="0"/>
              </a:rPr>
              <a:t>BISBAL/ABACUS</a:t>
            </a:r>
            <a:endParaRPr lang="es-ES" sz="1600" dirty="0">
              <a:latin typeface="Aller" pitchFamily="2" charset="0"/>
            </a:endParaRPr>
          </a:p>
          <a:p>
            <a:r>
              <a:rPr lang="es-ES" sz="1600" dirty="0">
                <a:latin typeface="Aller" pitchFamily="2" charset="0"/>
              </a:rPr>
              <a:t>POESÍA: </a:t>
            </a:r>
            <a:r>
              <a:rPr lang="es-ES" sz="1600" dirty="0" smtClean="0">
                <a:latin typeface="Aller" pitchFamily="2" charset="0"/>
              </a:rPr>
              <a:t>2 VALS de 12 euros  </a:t>
            </a:r>
            <a:r>
              <a:rPr lang="es-ES" sz="1600" dirty="0">
                <a:latin typeface="Aller" pitchFamily="2" charset="0"/>
              </a:rPr>
              <a:t>LLIBRERIA </a:t>
            </a:r>
            <a:r>
              <a:rPr lang="es-ES" sz="1600" dirty="0" smtClean="0">
                <a:latin typeface="Aller" pitchFamily="2" charset="0"/>
              </a:rPr>
              <a:t>BISBAL/ABACUS</a:t>
            </a:r>
            <a:endParaRPr lang="es-ES" sz="1600" dirty="0">
              <a:latin typeface="Aller" pitchFamily="2" charset="0"/>
            </a:endParaRPr>
          </a:p>
          <a:p>
            <a:r>
              <a:rPr lang="es-ES" sz="1600" dirty="0">
                <a:latin typeface="Aller" pitchFamily="2" charset="0"/>
              </a:rPr>
              <a:t>DIBUIX:  </a:t>
            </a:r>
            <a:r>
              <a:rPr lang="es-ES" sz="1600" dirty="0" smtClean="0">
                <a:latin typeface="Aller" pitchFamily="2" charset="0"/>
              </a:rPr>
              <a:t>2 VALS de 12 euros LLIBRERIA BISBAL/ABACUS</a:t>
            </a:r>
          </a:p>
          <a:p>
            <a:endParaRPr lang="es-ES" sz="1600" dirty="0">
              <a:latin typeface="Aller" pitchFamily="2" charset="0"/>
            </a:endParaRPr>
          </a:p>
          <a:p>
            <a:r>
              <a:rPr lang="es-ES" dirty="0"/>
              <a:t> </a:t>
            </a:r>
            <a:endParaRPr lang="es-ES" dirty="0" smtClean="0"/>
          </a:p>
          <a:p>
            <a:r>
              <a:rPr lang="es-ES" b="1" dirty="0" smtClean="0"/>
              <a:t>           TOTS ELS PARTICIPANTS TINDRAN OBSEQUI</a:t>
            </a:r>
            <a:endParaRPr lang="es-ES" b="1" dirty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Secretaria1</dc:creator>
  <cp:lastModifiedBy>xp</cp:lastModifiedBy>
  <cp:revision>12</cp:revision>
  <dcterms:created xsi:type="dcterms:W3CDTF">2015-03-12T09:36:35Z</dcterms:created>
  <dcterms:modified xsi:type="dcterms:W3CDTF">2015-03-25T08:15:16Z</dcterms:modified>
</cp:coreProperties>
</file>